
<file path=[Content_Types].xml><?xml version="1.0" encoding="utf-8"?>
<Types xmlns="http://schemas.openxmlformats.org/package/2006/content-types">
  <Default Extension="xml" ContentType="application/xml"/>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81"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1"/>
    <p:restoredTop sz="94629"/>
  </p:normalViewPr>
  <p:slideViewPr>
    <p:cSldViewPr snapToGrid="0" snapToObjects="1">
      <p:cViewPr varScale="1">
        <p:scale>
          <a:sx n="95" d="100"/>
          <a:sy n="95" d="100"/>
        </p:scale>
        <p:origin x="184" y="1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None/>
              <a:defRPr sz="12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None/>
              <a:defRPr sz="1200" b="0"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None/>
              <a:defRPr sz="1200" b="0" i="0" u="none" strike="noStrike" cap="none">
                <a:solidFill>
                  <a:schemeClr val="dk1"/>
                </a:solidFill>
                <a:latin typeface="Calibri"/>
                <a:ea typeface="Calibri"/>
                <a:cs typeface="Calibri"/>
                <a:sym typeface="Calibri"/>
              </a:defRPr>
            </a:lvl3pPr>
            <a:lvl4pPr marL="1371600" marR="0" lvl="3" indent="0" algn="l" rtl="0">
              <a:spcBef>
                <a:spcPts val="360"/>
              </a:spcBef>
              <a:spcAft>
                <a:spcPts val="0"/>
              </a:spcAft>
              <a:buNone/>
              <a:defRPr sz="1200" b="0" i="0" u="none" strike="noStrike" cap="none">
                <a:solidFill>
                  <a:schemeClr val="dk1"/>
                </a:solidFill>
                <a:latin typeface="Calibri"/>
                <a:ea typeface="Calibri"/>
                <a:cs typeface="Calibri"/>
                <a:sym typeface="Calibri"/>
              </a:defRPr>
            </a:lvl4pPr>
            <a:lvl5pPr marL="1828800" marR="0" lvl="4" indent="0" algn="l" rtl="0">
              <a:spcBef>
                <a:spcPts val="360"/>
              </a:spcBef>
              <a:spcAft>
                <a:spcPts val="0"/>
              </a:spcAft>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414975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1" name="Shape 28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7 seconds.( I will select 2 best slides (i will give them extra points and students will present for CIS committee)</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marL="0" marR="0" lvl="0" indent="0" algn="l" rtl="0">
              <a:spcBef>
                <a:spcPts val="0"/>
              </a:spcBef>
              <a:spcAft>
                <a:spcPts val="0"/>
              </a:spcAft>
              <a:buSzPct val="25000"/>
              <a:buNone/>
            </a:pPr>
            <a:endParaRPr/>
          </a:p>
          <a:p>
            <a:pPr marL="0" marR="0" lvl="0" indent="0" algn="l" rtl="0">
              <a:spcBef>
                <a:spcPts val="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82" name="Shape 2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2439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8" name="Shape 36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369" name="Shape 36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6143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9" name="Shape 37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380" name="Shape 38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474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391" name="Shape 39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1142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1" name="Shape 4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402" name="Shape 4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33096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2" name="Shape 4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a:p>
          <a:p>
            <a:pPr marL="0" marR="0" lvl="0" indent="0" algn="l" rtl="0">
              <a:spcBef>
                <a:spcPts val="0"/>
              </a:spcBef>
              <a:spcAft>
                <a:spcPts val="0"/>
              </a:spcAft>
              <a:buSzPct val="25000"/>
              <a:buNone/>
            </a:pPr>
            <a:r>
              <a:rPr lang="en-US"/>
              <a:t>10 seconds</a:t>
            </a:r>
          </a:p>
          <a:p>
            <a:pPr marL="0" marR="0" lvl="0" indent="0" algn="l" rtl="0">
              <a:spcBef>
                <a:spcPts val="0"/>
              </a:spcBef>
              <a:spcAft>
                <a:spcPts val="0"/>
              </a:spcAft>
              <a:buSzPct val="25000"/>
              <a:buNone/>
            </a:pPr>
            <a:r>
              <a:rPr lang="en-US"/>
              <a:t>A description of verification process and </a:t>
            </a:r>
            <a:r>
              <a:rPr lang="en-US" sz="1200" b="0" i="0" u="none" strike="noStrike" cap="none">
                <a:solidFill>
                  <a:schemeClr val="dk1"/>
                </a:solidFill>
                <a:latin typeface="Calibri"/>
                <a:ea typeface="Calibri"/>
                <a:cs typeface="Calibri"/>
                <a:sym typeface="Calibri"/>
              </a:rPr>
              <a:t>Test Suites and Test Cases for </a:t>
            </a:r>
            <a:r>
              <a:rPr lang="en-US"/>
              <a:t>one of the</a:t>
            </a:r>
            <a:r>
              <a:rPr lang="en-US" sz="1200" b="0" i="0" u="none" strike="noStrike" cap="none">
                <a:solidFill>
                  <a:schemeClr val="dk1"/>
                </a:solidFill>
                <a:latin typeface="Calibri"/>
                <a:ea typeface="Calibri"/>
                <a:cs typeface="Calibri"/>
                <a:sym typeface="Calibri"/>
              </a:rPr>
              <a:t> use case</a:t>
            </a:r>
            <a:r>
              <a:rPr lang="en-US"/>
              <a:t>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1 One sunny day and one rainy day for the implemented use cases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2 Automated test scripts for the implemented use cases (</a:t>
            </a:r>
            <a:r>
              <a:rPr lang="en-US"/>
              <a:t>if any)</a:t>
            </a:r>
            <a:r>
              <a:rPr lang="en-US" sz="1200" b="0" i="0" u="none" strike="noStrike" cap="none">
                <a:solidFill>
                  <a:schemeClr val="dk1"/>
                </a:solidFill>
                <a:latin typeface="Calibri"/>
                <a:ea typeface="Calibri"/>
                <a:cs typeface="Calibri"/>
                <a:sym typeface="Calibri"/>
              </a:rPr>
              <a:t> (one or more slides).</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413" name="Shape 4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30077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5" name="Shape 42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10 seconds</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Include your contact information</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Ask if anyone has any questions for you.</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Thank your audience</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426" name="Shape 42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4291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1" name="Shape 29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10 seconds.</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Introduce the problem that the whole project</a:t>
            </a:r>
            <a:r>
              <a:rPr lang="en-US"/>
              <a:t> (in all versions)</a:t>
            </a:r>
            <a:r>
              <a:rPr lang="en-US" sz="1200" b="0" i="0" u="none" strike="noStrike" cap="none">
                <a:solidFill>
                  <a:schemeClr val="dk1"/>
                </a:solidFill>
                <a:latin typeface="Calibri"/>
                <a:ea typeface="Calibri"/>
                <a:cs typeface="Calibri"/>
                <a:sym typeface="Calibri"/>
              </a:rPr>
              <a:t> tackles</a:t>
            </a:r>
            <a:r>
              <a:rPr lang="en-US"/>
              <a:t> with GIF or screenshot. </a:t>
            </a:r>
          </a:p>
          <a:p>
            <a:pPr marR="0" lvl="0" algn="l" rtl="0">
              <a:lnSpc>
                <a:spcPct val="100000"/>
              </a:lnSpc>
              <a:spcBef>
                <a:spcPts val="0"/>
              </a:spcBef>
              <a:spcAft>
                <a:spcPts val="0"/>
              </a:spcAft>
              <a:buNone/>
            </a:pPr>
            <a:endParaRPr/>
          </a:p>
        </p:txBody>
      </p:sp>
      <p:sp>
        <p:nvSpPr>
          <p:cNvPr id="292" name="Shape 29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2851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1" name="Shape 30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2882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endParaRPr/>
          </a:p>
          <a:p>
            <a:pPr marL="0" marR="0" lvl="0" indent="0" algn="l" rtl="0">
              <a:spcBef>
                <a:spcPts val="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312" name="Shape 3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31025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5 seconds</a:t>
            </a:r>
          </a:p>
          <a:p>
            <a:pPr marL="0" marR="0" lvl="0" indent="0" algn="l" rtl="0">
              <a:spcBef>
                <a:spcPts val="0"/>
              </a:spcBef>
              <a:spcAft>
                <a:spcPts val="0"/>
              </a:spcAft>
              <a:buSzPct val="25000"/>
              <a:buNone/>
            </a:pPr>
            <a:r>
              <a:rPr lang="en-US"/>
              <a:t>Show the Use Case Diagram for the whole project.</a:t>
            </a:r>
            <a:br>
              <a:rPr lang="en-US"/>
            </a:br>
            <a:r>
              <a:rPr lang="en-US"/>
              <a:t>Highlight your use cases.</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321" name="Shape 32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1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20 seconds</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System design: </a:t>
            </a:r>
            <a:r>
              <a:rPr lang="en-US"/>
              <a:t>Highlight the parts that you contributed to them.</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1. System decomposition; identify the architecture patterns used </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2. System deployment – h/w and s/w requirements </a:t>
            </a:r>
          </a:p>
          <a:p>
            <a:pPr marL="0" marR="0" lvl="0" indent="0" algn="l" rtl="0">
              <a:spcBef>
                <a:spcPts val="360"/>
              </a:spcBef>
              <a:spcAft>
                <a:spcPts val="0"/>
              </a:spcAft>
              <a:buSzPct val="25000"/>
              <a:buNone/>
            </a:pPr>
            <a:r>
              <a:rPr lang="en-US"/>
              <a:t/>
            </a:r>
            <a:br>
              <a:rPr lang="en-US"/>
            </a:br>
            <a:r>
              <a:rPr lang="en-US"/>
              <a:t/>
            </a:r>
            <a:br>
              <a:rPr lang="en-US"/>
            </a:br>
            <a:endParaRPr lang="en-US"/>
          </a:p>
          <a:p>
            <a:pPr marL="0" marR="0" lvl="0" indent="0" algn="l" rtl="0">
              <a:spcBef>
                <a:spcPts val="36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329" name="Shape 32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5993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8" name="Shape 33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10 seconds.</a:t>
            </a:r>
            <a:r>
              <a:rPr lang="en-US" sz="1200" b="0" i="0" u="none" strike="noStrike" cap="none">
                <a:solidFill>
                  <a:schemeClr val="dk1"/>
                </a:solidFill>
                <a:latin typeface="Calibri"/>
                <a:ea typeface="Calibri"/>
                <a:cs typeface="Calibri"/>
                <a:sym typeface="Calibri"/>
              </a:rPr>
              <a:t>Minimal class diagram. Highlight the classes that you created/modified</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Identify the design patterns used (one or more slides).</a:t>
            </a:r>
          </a:p>
          <a:p>
            <a:pPr lvl="0" rtl="0">
              <a:spcBef>
                <a:spcPts val="0"/>
              </a:spcBef>
              <a:buSzPct val="25000"/>
              <a:buNone/>
            </a:pPr>
            <a:endParaRPr/>
          </a:p>
          <a:p>
            <a:pPr marL="0" marR="0" lvl="0" indent="0" algn="l" rtl="0">
              <a:spcBef>
                <a:spcPts val="360"/>
              </a:spcBef>
              <a:spcAft>
                <a:spcPts val="0"/>
              </a:spcAft>
              <a:buSzPct val="25000"/>
              <a:buNone/>
            </a:pPr>
            <a:endParaRPr/>
          </a:p>
        </p:txBody>
      </p:sp>
      <p:sp>
        <p:nvSpPr>
          <p:cNvPr id="339" name="Shape 33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95313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marL="0" marR="0" lvl="0" indent="0" algn="l" rtl="0">
              <a:spcBef>
                <a:spcPts val="0"/>
              </a:spcBef>
              <a:spcAft>
                <a:spcPts val="0"/>
              </a:spcAft>
              <a:buSzPct val="25000"/>
              <a:buNone/>
            </a:pPr>
            <a:endParaRPr/>
          </a:p>
          <a:p>
            <a:pPr marL="0" marR="0" lvl="0" indent="0" algn="l" rtl="0">
              <a:spcBef>
                <a:spcPts val="360"/>
              </a:spcBef>
              <a:spcAft>
                <a:spcPts val="0"/>
              </a:spcAft>
              <a:buSzPct val="25000"/>
              <a:buNone/>
            </a:pPr>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346" name="Shape 3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13344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60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The most important user story you worked on it. You have to describe this one very well and be proud of that.</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har char="-"/>
            </a:pPr>
            <a:r>
              <a:rPr lang="en-US"/>
              <a:t>Go into the details of the most important/significant tasks using bullet lists or visual graphs or state chart diagram</a:t>
            </a:r>
          </a:p>
          <a:p>
            <a:pPr marL="457200" marR="0" lvl="0" indent="-228600" algn="l" rtl="0">
              <a:spcBef>
                <a:spcPts val="360"/>
              </a:spcBef>
              <a:spcAft>
                <a:spcPts val="0"/>
              </a:spcAft>
              <a:buChar char="-"/>
            </a:pPr>
            <a:r>
              <a:rPr lang="en-US"/>
              <a:t>Sequence Diagram for this user story is mandatory  (in another separate page if required)</a:t>
            </a:r>
          </a:p>
          <a:p>
            <a:pPr marL="457200" marR="0" lvl="0" indent="-228600" algn="l" rtl="0">
              <a:spcBef>
                <a:spcPts val="360"/>
              </a:spcBef>
              <a:spcAft>
                <a:spcPts val="0"/>
              </a:spcAft>
              <a:buChar char="-"/>
            </a:pPr>
            <a:r>
              <a:rPr lang="en-US"/>
              <a:t>Demo using </a:t>
            </a:r>
            <a:r>
              <a:rPr lang="en-US" b="1"/>
              <a:t>screenshots or GIF</a:t>
            </a:r>
            <a:r>
              <a:rPr lang="en-US"/>
              <a:t> (in another separate page if required)</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357" name="Shape 35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8153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descr="Overlay-TitleSlide.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9" name="Shape 19"/>
          <p:cNvSpPr txBox="1">
            <a:spLocks noGrp="1"/>
          </p:cNvSpPr>
          <p:nvPr>
            <p:ph type="ctrTitle"/>
          </p:nvPr>
        </p:nvSpPr>
        <p:spPr>
          <a:xfrm>
            <a:off x="1600200" y="2492375"/>
            <a:ext cx="6762748" cy="1470024"/>
          </a:xfrm>
          <a:prstGeom prst="rect">
            <a:avLst/>
          </a:prstGeom>
          <a:noFill/>
          <a:ln>
            <a:noFill/>
          </a:ln>
        </p:spPr>
        <p:txBody>
          <a:bodyPr lIns="91425" tIns="91425" rIns="91425" bIns="91425" anchor="b" anchorCtr="0"/>
          <a:lstStyle>
            <a:lvl1pPr marL="0" marR="0" lvl="0" indent="0" algn="r" rtl="0">
              <a:spcBef>
                <a:spcPts val="0"/>
              </a:spcBef>
              <a:spcAft>
                <a:spcPts val="0"/>
              </a:spcAft>
              <a:buNone/>
              <a:defRPr sz="44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0" name="Shape 20"/>
          <p:cNvSpPr txBox="1">
            <a:spLocks noGrp="1"/>
          </p:cNvSpPr>
          <p:nvPr>
            <p:ph type="subTitle" idx="1"/>
          </p:nvPr>
        </p:nvSpPr>
        <p:spPr>
          <a:xfrm>
            <a:off x="1600200" y="3966882"/>
            <a:ext cx="6762748" cy="1752600"/>
          </a:xfrm>
          <a:prstGeom prst="rect">
            <a:avLst/>
          </a:prstGeom>
          <a:noFill/>
          <a:ln>
            <a:noFill/>
          </a:ln>
        </p:spPr>
        <p:txBody>
          <a:bodyPr lIns="91425" tIns="91425" rIns="91425" bIns="91425" anchor="t" anchorCtr="0"/>
          <a:lstStyle>
            <a:lvl1pPr marL="0" marR="0" lvl="0" indent="0" algn="r" rtl="0">
              <a:spcBef>
                <a:spcPts val="600"/>
              </a:spcBef>
              <a:spcAft>
                <a:spcPts val="0"/>
              </a:spcAft>
              <a:buClr>
                <a:schemeClr val="lt1"/>
              </a:buClr>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ctr" rtl="0">
              <a:spcBef>
                <a:spcPts val="600"/>
              </a:spcBef>
              <a:spcAft>
                <a:spcPts val="0"/>
              </a:spcAft>
              <a:buClr>
                <a:srgbClr val="888888"/>
              </a:buClr>
              <a:buFont typeface="Noto Sans Symbols"/>
              <a:buNone/>
              <a:defRPr sz="2000" b="0" i="0" u="none" strike="noStrike" cap="none">
                <a:solidFill>
                  <a:srgbClr val="888888"/>
                </a:solidFill>
                <a:latin typeface="Trebuchet MS"/>
                <a:ea typeface="Trebuchet MS"/>
                <a:cs typeface="Trebuchet MS"/>
                <a:sym typeface="Trebuchet MS"/>
              </a:defRPr>
            </a:lvl2pPr>
            <a:lvl3pPr marL="914400" marR="0" lvl="2" indent="0" algn="ctr" rtl="0">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3pPr>
            <a:lvl4pPr marL="1371600" marR="0" lvl="3" indent="0" algn="ctr" rtl="0">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4pPr>
            <a:lvl5pPr marL="1828800" marR="0" lvl="4" indent="0" algn="ctr" rtl="0">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5pPr>
            <a:lvl6pPr marL="2286000" marR="0" lvl="5" indent="0" algn="ctr" rtl="0">
              <a:spcBef>
                <a:spcPts val="400"/>
              </a:spcBef>
              <a:buClr>
                <a:srgbClr val="888888"/>
              </a:buClr>
              <a:buFont typeface="Arial"/>
              <a:buNone/>
              <a:defRPr sz="2000" b="0" i="0" u="none" strike="noStrike" cap="none">
                <a:solidFill>
                  <a:srgbClr val="888888"/>
                </a:solidFill>
                <a:latin typeface="Trebuchet MS"/>
                <a:ea typeface="Trebuchet MS"/>
                <a:cs typeface="Trebuchet MS"/>
                <a:sym typeface="Trebuchet MS"/>
              </a:defRPr>
            </a:lvl6pPr>
            <a:lvl7pPr marL="2743200" marR="0" lvl="6" indent="0" algn="ctr" rtl="0">
              <a:spcBef>
                <a:spcPts val="400"/>
              </a:spcBef>
              <a:buClr>
                <a:srgbClr val="888888"/>
              </a:buClr>
              <a:buFont typeface="Arial"/>
              <a:buNone/>
              <a:defRPr sz="2000" b="0" i="0" u="none" strike="noStrike" cap="none">
                <a:solidFill>
                  <a:srgbClr val="888888"/>
                </a:solidFill>
                <a:latin typeface="Trebuchet MS"/>
                <a:ea typeface="Trebuchet MS"/>
                <a:cs typeface="Trebuchet MS"/>
                <a:sym typeface="Trebuchet MS"/>
              </a:defRPr>
            </a:lvl7pPr>
            <a:lvl8pPr marL="3200400" marR="0" lvl="7" indent="0" algn="ctr" rtl="0">
              <a:spcBef>
                <a:spcPts val="400"/>
              </a:spcBef>
              <a:buClr>
                <a:srgbClr val="888888"/>
              </a:buClr>
              <a:buFont typeface="Arial"/>
              <a:buNone/>
              <a:defRPr sz="2000" b="0" i="0" u="none" strike="noStrike" cap="none">
                <a:solidFill>
                  <a:srgbClr val="888888"/>
                </a:solidFill>
                <a:latin typeface="Trebuchet MS"/>
                <a:ea typeface="Trebuchet MS"/>
                <a:cs typeface="Trebuchet MS"/>
                <a:sym typeface="Trebuchet MS"/>
              </a:defRPr>
            </a:lvl8pPr>
            <a:lvl9pPr marL="3657600" marR="0" lvl="8" indent="0" algn="ctr" rtl="0">
              <a:spcBef>
                <a:spcPts val="400"/>
              </a:spcBef>
              <a:buClr>
                <a:srgbClr val="888888"/>
              </a:buClr>
              <a:buFont typeface="Arial"/>
              <a:buNone/>
              <a:defRPr sz="2000" b="0" i="0" u="none" strike="noStrike" cap="none">
                <a:solidFill>
                  <a:srgbClr val="888888"/>
                </a:solidFill>
                <a:latin typeface="Trebuchet MS"/>
                <a:ea typeface="Trebuchet MS"/>
                <a:cs typeface="Trebuchet MS"/>
                <a:sym typeface="Trebuchet MS"/>
              </a:defRPr>
            </a:lvl9pPr>
          </a:lstStyle>
          <a:p>
            <a:endParaRPr/>
          </a:p>
        </p:txBody>
      </p:sp>
      <p:sp>
        <p:nvSpPr>
          <p:cNvPr id="21" name="Shape 21"/>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22" name="Shape 22"/>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3"/>
        <p:cNvGrpSpPr/>
        <p:nvPr/>
      </p:nvGrpSpPr>
      <p:grpSpPr>
        <a:xfrm>
          <a:off x="0" y="0"/>
          <a:ext cx="0" cy="0"/>
          <a:chOff x="0" y="0"/>
          <a:chExt cx="0" cy="0"/>
        </a:xfrm>
      </p:grpSpPr>
      <p:pic>
        <p:nvPicPr>
          <p:cNvPr id="94" name="Shape 94"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95" name="Shape 9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8"/>
        <p:cNvGrpSpPr/>
        <p:nvPr/>
      </p:nvGrpSpPr>
      <p:grpSpPr>
        <a:xfrm>
          <a:off x="0" y="0"/>
          <a:ext cx="0" cy="0"/>
          <a:chOff x="0" y="0"/>
          <a:chExt cx="0" cy="0"/>
        </a:xfrm>
      </p:grpSpPr>
      <p:pic>
        <p:nvPicPr>
          <p:cNvPr id="99" name="Shape 99" descr="Overlay-ContentCaption.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00" name="Shape 100"/>
          <p:cNvSpPr txBox="1">
            <a:spLocks noGrp="1"/>
          </p:cNvSpPr>
          <p:nvPr>
            <p:ph type="title"/>
          </p:nvPr>
        </p:nvSpPr>
        <p:spPr>
          <a:xfrm>
            <a:off x="779464" y="590550"/>
            <a:ext cx="3657600" cy="1162049"/>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1" name="Shape 101"/>
          <p:cNvSpPr txBox="1">
            <a:spLocks noGrp="1"/>
          </p:cNvSpPr>
          <p:nvPr>
            <p:ph type="body" idx="1"/>
          </p:nvPr>
        </p:nvSpPr>
        <p:spPr>
          <a:xfrm>
            <a:off x="4693023" y="739587"/>
            <a:ext cx="3657600" cy="5308786"/>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02" name="Shape 102"/>
          <p:cNvSpPr txBox="1">
            <a:spLocks noGrp="1"/>
          </p:cNvSpPr>
          <p:nvPr>
            <p:ph type="body" idx="2"/>
          </p:nvPr>
        </p:nvSpPr>
        <p:spPr>
          <a:xfrm>
            <a:off x="779464" y="1816100"/>
            <a:ext cx="3657600" cy="3822700"/>
          </a:xfrm>
          <a:prstGeom prst="rect">
            <a:avLst/>
          </a:prstGeom>
          <a:noFill/>
          <a:ln>
            <a:noFill/>
          </a:ln>
        </p:spPr>
        <p:txBody>
          <a:bodyPr lIns="91425" tIns="91425" rIns="91425" bIns="91425" anchor="t" anchorCtr="0"/>
          <a:lstStyle>
            <a:lvl1pPr marL="0" marR="0" lvl="0" indent="0" algn="ctr" rtl="0">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03" name="Shape 10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pic>
        <p:nvPicPr>
          <p:cNvPr id="107" name="Shape 107" descr="Overlay-PictureCaption.png"/>
          <p:cNvPicPr preferRelativeResize="0"/>
          <p:nvPr/>
        </p:nvPicPr>
        <p:blipFill rotWithShape="1">
          <a:blip r:embed="rId2">
            <a:alphaModFix/>
          </a:blip>
          <a:srcRect/>
          <a:stretch/>
        </p:blipFill>
        <p:spPr>
          <a:xfrm>
            <a:off x="449262" y="187325"/>
            <a:ext cx="8535987" cy="6483349"/>
          </a:xfrm>
          <a:prstGeom prst="rect">
            <a:avLst/>
          </a:prstGeom>
          <a:noFill/>
          <a:ln>
            <a:noFill/>
          </a:ln>
        </p:spPr>
      </p:pic>
      <p:sp>
        <p:nvSpPr>
          <p:cNvPr id="108" name="Shape 108"/>
          <p:cNvSpPr txBox="1">
            <a:spLocks noGrp="1"/>
          </p:cNvSpPr>
          <p:nvPr>
            <p:ph type="title"/>
          </p:nvPr>
        </p:nvSpPr>
        <p:spPr>
          <a:xfrm>
            <a:off x="3886200" y="533400"/>
            <a:ext cx="4476749" cy="12525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09" name="Shape 109"/>
          <p:cNvSpPr txBox="1">
            <a:spLocks noGrp="1"/>
          </p:cNvSpPr>
          <p:nvPr>
            <p:ph type="body" idx="1"/>
          </p:nvPr>
        </p:nvSpPr>
        <p:spPr>
          <a:xfrm>
            <a:off x="3886123" y="1828800"/>
            <a:ext cx="4474539" cy="3809999"/>
          </a:xfrm>
          <a:prstGeom prst="rect">
            <a:avLst/>
          </a:prstGeom>
          <a:noFill/>
          <a:ln>
            <a:noFill/>
          </a:ln>
        </p:spPr>
        <p:txBody>
          <a:bodyPr lIns="91425" tIns="91425" rIns="91425" bIns="91425" anchor="t" anchorCtr="0"/>
          <a:lstStyle>
            <a:lvl1pPr marL="0" marR="0" lvl="0" indent="0" algn="l" rtl="0">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0" name="Shape 110"/>
          <p:cNvSpPr>
            <a:spLocks noGrp="1"/>
          </p:cNvSpPr>
          <p:nvPr>
            <p:ph type="pic" idx="2"/>
          </p:nvPr>
        </p:nvSpPr>
        <p:spPr>
          <a:xfrm flipH="1">
            <a:off x="188252" y="179292"/>
            <a:ext cx="3281086" cy="6483095"/>
          </a:xfrm>
          <a:prstGeom prst="round1Rect">
            <a:avLst>
              <a:gd name="adj" fmla="val 17325"/>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1" name="Shape 111"/>
          <p:cNvSpPr txBox="1">
            <a:spLocks noGrp="1"/>
          </p:cNvSpPr>
          <p:nvPr>
            <p:ph type="dt" idx="10"/>
          </p:nvPr>
        </p:nvSpPr>
        <p:spPr>
          <a:xfrm>
            <a:off x="38862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ftr" idx="11"/>
          </p:nvPr>
        </p:nvSpPr>
        <p:spPr>
          <a:xfrm>
            <a:off x="5867400" y="6288087"/>
            <a:ext cx="2676525"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icture with Caption, Alt.">
    <p:spTree>
      <p:nvGrpSpPr>
        <p:cNvPr id="1" name="Shape 114"/>
        <p:cNvGrpSpPr/>
        <p:nvPr/>
      </p:nvGrpSpPr>
      <p:grpSpPr>
        <a:xfrm>
          <a:off x="0" y="0"/>
          <a:ext cx="0" cy="0"/>
          <a:chOff x="0" y="0"/>
          <a:chExt cx="0" cy="0"/>
        </a:xfrm>
      </p:grpSpPr>
      <p:pic>
        <p:nvPicPr>
          <p:cNvPr id="115" name="Shape 115" descr="Overlay-PictureCaption-Extras.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16" name="Shape 116"/>
          <p:cNvSpPr txBox="1">
            <a:spLocks noGrp="1"/>
          </p:cNvSpPr>
          <p:nvPr>
            <p:ph type="title"/>
          </p:nvPr>
        </p:nvSpPr>
        <p:spPr>
          <a:xfrm>
            <a:off x="4710953" y="533400"/>
            <a:ext cx="3657600" cy="12525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17" name="Shape 117"/>
          <p:cNvSpPr>
            <a:spLocks noGrp="1"/>
          </p:cNvSpPr>
          <p:nvPr>
            <p:ph type="pic" idx="2"/>
          </p:nvPr>
        </p:nvSpPr>
        <p:spPr>
          <a:xfrm flipH="1">
            <a:off x="596153" y="1600199"/>
            <a:ext cx="3657600" cy="3657601"/>
          </a:xfrm>
          <a:prstGeom prst="ellipse">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18" name="Shape 118"/>
          <p:cNvSpPr txBox="1">
            <a:spLocks noGrp="1"/>
          </p:cNvSpPr>
          <p:nvPr>
            <p:ph type="body" idx="1"/>
          </p:nvPr>
        </p:nvSpPr>
        <p:spPr>
          <a:xfrm>
            <a:off x="4710412" y="1828800"/>
            <a:ext cx="3657600" cy="3809999"/>
          </a:xfrm>
          <a:prstGeom prst="rect">
            <a:avLst/>
          </a:prstGeom>
          <a:noFill/>
          <a:ln>
            <a:noFill/>
          </a:ln>
        </p:spPr>
        <p:txBody>
          <a:bodyPr lIns="91425" tIns="91425" rIns="91425" bIns="91425" anchor="t" anchorCtr="0"/>
          <a:lstStyle>
            <a:lvl1pPr marL="0" marR="0" lvl="0" indent="0" algn="l" rtl="0">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19" name="Shape 119"/>
          <p:cNvSpPr txBox="1">
            <a:spLocks noGrp="1"/>
          </p:cNvSpPr>
          <p:nvPr>
            <p:ph type="dt" idx="10"/>
          </p:nvPr>
        </p:nvSpPr>
        <p:spPr>
          <a:xfrm>
            <a:off x="381000" y="6288087"/>
            <a:ext cx="1865312"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0" name="Shape 120"/>
          <p:cNvSpPr txBox="1">
            <a:spLocks noGrp="1"/>
          </p:cNvSpPr>
          <p:nvPr>
            <p:ph type="ftr" idx="11"/>
          </p:nvPr>
        </p:nvSpPr>
        <p:spPr>
          <a:xfrm>
            <a:off x="3325812" y="6288087"/>
            <a:ext cx="5218112"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icture above Caption">
    <p:spTree>
      <p:nvGrpSpPr>
        <p:cNvPr id="1" name="Shape 122"/>
        <p:cNvGrpSpPr/>
        <p:nvPr/>
      </p:nvGrpSpPr>
      <p:grpSpPr>
        <a:xfrm>
          <a:off x="0" y="0"/>
          <a:ext cx="0" cy="0"/>
          <a:chOff x="0" y="0"/>
          <a:chExt cx="0" cy="0"/>
        </a:xfrm>
      </p:grpSpPr>
      <p:pic>
        <p:nvPicPr>
          <p:cNvPr id="123" name="Shape 123" descr="Overlay-PictureCaption-Extras.png"/>
          <p:cNvPicPr preferRelativeResize="0"/>
          <p:nvPr/>
        </p:nvPicPr>
        <p:blipFill rotWithShape="1">
          <a:blip r:embed="rId2">
            <a:alphaModFix/>
          </a:blip>
          <a:srcRect/>
          <a:stretch/>
        </p:blipFill>
        <p:spPr>
          <a:xfrm>
            <a:off x="158750" y="187325"/>
            <a:ext cx="8826499" cy="6483349"/>
          </a:xfrm>
          <a:prstGeom prst="rect">
            <a:avLst/>
          </a:prstGeom>
          <a:noFill/>
          <a:ln>
            <a:noFill/>
          </a:ln>
        </p:spPr>
      </p:pic>
      <p:sp>
        <p:nvSpPr>
          <p:cNvPr id="124" name="Shape 124"/>
          <p:cNvSpPr txBox="1">
            <a:spLocks noGrp="1"/>
          </p:cNvSpPr>
          <p:nvPr>
            <p:ph type="title"/>
          </p:nvPr>
        </p:nvSpPr>
        <p:spPr>
          <a:xfrm>
            <a:off x="808037" y="3778623"/>
            <a:ext cx="7560514" cy="1102658"/>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5" name="Shape 125"/>
          <p:cNvSpPr>
            <a:spLocks noGrp="1"/>
          </p:cNvSpPr>
          <p:nvPr>
            <p:ph type="pic" idx="2"/>
          </p:nvPr>
        </p:nvSpPr>
        <p:spPr>
          <a:xfrm flipH="1">
            <a:off x="871583" y="762000"/>
            <a:ext cx="7427726" cy="2989730"/>
          </a:xfrm>
          <a:prstGeom prst="roundRect">
            <a:avLst>
              <a:gd name="adj" fmla="val 7476"/>
            </a:avLst>
          </a:prstGeom>
          <a:blipFill rotWithShape="0">
            <a:blip r:embed="rId3">
              <a:alphaModFix/>
            </a:blip>
            <a:stretch>
              <a:fillRect/>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spcBef>
                <a:spcPts val="400"/>
              </a:spcBef>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26" name="Shape 126"/>
          <p:cNvSpPr txBox="1">
            <a:spLocks noGrp="1"/>
          </p:cNvSpPr>
          <p:nvPr>
            <p:ph type="body" idx="1"/>
          </p:nvPr>
        </p:nvSpPr>
        <p:spPr>
          <a:xfrm>
            <a:off x="808033" y="4827492"/>
            <a:ext cx="7559977" cy="1220881"/>
          </a:xfrm>
          <a:prstGeom prst="rect">
            <a:avLst/>
          </a:prstGeom>
          <a:noFill/>
          <a:ln>
            <a:noFill/>
          </a:ln>
        </p:spPr>
        <p:txBody>
          <a:bodyPr lIns="91425" tIns="91425" rIns="91425" bIns="91425" anchor="t" anchorCtr="0"/>
          <a:lstStyle>
            <a:lvl1pPr marL="0" marR="0" lvl="0" indent="0" algn="l" rtl="0">
              <a:spcBef>
                <a:spcPts val="6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27" name="Shape 127"/>
          <p:cNvSpPr txBox="1">
            <a:spLocks noGrp="1"/>
          </p:cNvSpPr>
          <p:nvPr>
            <p:ph type="dt" idx="10"/>
          </p:nvPr>
        </p:nvSpPr>
        <p:spPr>
          <a:xfrm>
            <a:off x="381000" y="6288087"/>
            <a:ext cx="1865312"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ftr" idx="11"/>
          </p:nvPr>
        </p:nvSpPr>
        <p:spPr>
          <a:xfrm>
            <a:off x="3325812" y="6288087"/>
            <a:ext cx="5218112"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0"/>
        <p:cNvGrpSpPr/>
        <p:nvPr/>
      </p:nvGrpSpPr>
      <p:grpSpPr>
        <a:xfrm>
          <a:off x="0" y="0"/>
          <a:ext cx="0" cy="0"/>
          <a:chOff x="0" y="0"/>
          <a:chExt cx="0" cy="0"/>
        </a:xfrm>
      </p:grpSpPr>
      <p:pic>
        <p:nvPicPr>
          <p:cNvPr id="131" name="Shape 131"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132" name="Shape 132"/>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33" name="Shape 133"/>
          <p:cNvSpPr txBox="1">
            <a:spLocks noGrp="1"/>
          </p:cNvSpPr>
          <p:nvPr>
            <p:ph type="body" idx="1"/>
          </p:nvPr>
        </p:nvSpPr>
        <p:spPr>
          <a:xfrm rot="5400000">
            <a:off x="2466975" y="141288"/>
            <a:ext cx="4208462" cy="7583486"/>
          </a:xfrm>
          <a:prstGeom prst="rect">
            <a:avLst/>
          </a:prstGeom>
          <a:noFill/>
          <a:ln>
            <a:noFill/>
          </a:ln>
        </p:spPr>
        <p:txBody>
          <a:bodyPr lIns="91425" tIns="91425" rIns="91425" bIns="91425" anchor="t" anchorCtr="0"/>
          <a:lstStyle>
            <a:lvl1pPr marL="282575" marR="0" lvl="0" indent="-142875" algn="l" rtl="0">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171450" algn="l" rtl="0">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4" name="Shape 13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6" name="Shape 13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7"/>
        <p:cNvGrpSpPr/>
        <p:nvPr/>
      </p:nvGrpSpPr>
      <p:grpSpPr>
        <a:xfrm>
          <a:off x="0" y="0"/>
          <a:ext cx="0" cy="0"/>
          <a:chOff x="0" y="0"/>
          <a:chExt cx="0" cy="0"/>
        </a:xfrm>
      </p:grpSpPr>
      <p:pic>
        <p:nvPicPr>
          <p:cNvPr id="138" name="Shape 138"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139" name="Shape 139"/>
          <p:cNvSpPr txBox="1">
            <a:spLocks noGrp="1"/>
          </p:cNvSpPr>
          <p:nvPr>
            <p:ph type="title"/>
          </p:nvPr>
        </p:nvSpPr>
        <p:spPr>
          <a:xfrm rot="5400000">
            <a:off x="5373266" y="2734842"/>
            <a:ext cx="5268912" cy="1358152"/>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40" name="Shape 140"/>
          <p:cNvSpPr txBox="1">
            <a:spLocks noGrp="1"/>
          </p:cNvSpPr>
          <p:nvPr>
            <p:ph type="body" idx="1"/>
          </p:nvPr>
        </p:nvSpPr>
        <p:spPr>
          <a:xfrm rot="5400000">
            <a:off x="1230313" y="328613"/>
            <a:ext cx="5268911" cy="6170612"/>
          </a:xfrm>
          <a:prstGeom prst="rect">
            <a:avLst/>
          </a:prstGeom>
          <a:noFill/>
          <a:ln>
            <a:noFill/>
          </a:ln>
        </p:spPr>
        <p:txBody>
          <a:bodyPr lIns="91425" tIns="91425" rIns="91425" bIns="91425" anchor="t" anchorCtr="0"/>
          <a:lstStyle>
            <a:lvl1pPr marL="282575" marR="0" lvl="0" indent="-142875" algn="l" rtl="0">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171450" algn="l" rtl="0">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41" name="Shape 141"/>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2" name="Shape 142"/>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3" name="Shape 143"/>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2"/>
        <p:cNvGrpSpPr/>
        <p:nvPr/>
      </p:nvGrpSpPr>
      <p:grpSpPr>
        <a:xfrm>
          <a:off x="0" y="0"/>
          <a:ext cx="0" cy="0"/>
          <a:chOff x="0" y="0"/>
          <a:chExt cx="0" cy="0"/>
        </a:xfrm>
      </p:grpSpPr>
      <p:pic>
        <p:nvPicPr>
          <p:cNvPr id="153" name="Shape 153" descr="Overlay-TitleSlide.png"/>
          <p:cNvPicPr preferRelativeResize="0"/>
          <p:nvPr/>
        </p:nvPicPr>
        <p:blipFill rotWithShape="1">
          <a:blip r:embed="rId2">
            <a:alphaModFix/>
          </a:blip>
          <a:srcRect/>
          <a:stretch/>
        </p:blipFill>
        <p:spPr>
          <a:xfrm>
            <a:off x="158750" y="187325"/>
            <a:ext cx="8826600" cy="6483300"/>
          </a:xfrm>
          <a:prstGeom prst="rect">
            <a:avLst/>
          </a:prstGeom>
          <a:noFill/>
          <a:ln>
            <a:noFill/>
          </a:ln>
        </p:spPr>
      </p:pic>
      <p:sp>
        <p:nvSpPr>
          <p:cNvPr id="154" name="Shape 154"/>
          <p:cNvSpPr txBox="1">
            <a:spLocks noGrp="1"/>
          </p:cNvSpPr>
          <p:nvPr>
            <p:ph type="ctrTitle"/>
          </p:nvPr>
        </p:nvSpPr>
        <p:spPr>
          <a:xfrm>
            <a:off x="1600200" y="2492375"/>
            <a:ext cx="6762600" cy="14700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001D4D"/>
              </a:buClr>
              <a:buFont typeface="Trebuchet MS"/>
              <a:buNone/>
              <a:defRPr sz="44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55" name="Shape 155"/>
          <p:cNvSpPr txBox="1">
            <a:spLocks noGrp="1"/>
          </p:cNvSpPr>
          <p:nvPr>
            <p:ph type="subTitle" idx="1"/>
          </p:nvPr>
        </p:nvSpPr>
        <p:spPr>
          <a:xfrm>
            <a:off x="1600200" y="3966882"/>
            <a:ext cx="6762600" cy="1752600"/>
          </a:xfrm>
          <a:prstGeom prst="rect">
            <a:avLst/>
          </a:prstGeom>
          <a:noFill/>
          <a:ln>
            <a:noFill/>
          </a:ln>
        </p:spPr>
        <p:txBody>
          <a:bodyPr lIns="91425" tIns="91425" rIns="91425" bIns="91425" anchor="t" anchorCtr="0"/>
          <a:lstStyle>
            <a:lvl1pPr marL="0" marR="0" lvl="0" indent="0" algn="r" rtl="0">
              <a:lnSpc>
                <a:spcPct val="100000"/>
              </a:lnSpc>
              <a:spcBef>
                <a:spcPts val="600"/>
              </a:spcBef>
              <a:spcAft>
                <a:spcPts val="0"/>
              </a:spcAft>
              <a:buClr>
                <a:schemeClr val="lt1"/>
              </a:buClr>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ctr" rtl="0">
              <a:lnSpc>
                <a:spcPct val="100000"/>
              </a:lnSpc>
              <a:spcBef>
                <a:spcPts val="600"/>
              </a:spcBef>
              <a:spcAft>
                <a:spcPts val="0"/>
              </a:spcAft>
              <a:buClr>
                <a:srgbClr val="888888"/>
              </a:buClr>
              <a:buFont typeface="Noto Sans Symbols"/>
              <a:buNone/>
              <a:defRPr sz="2000" b="0" i="0" u="none" strike="noStrike" cap="none">
                <a:solidFill>
                  <a:srgbClr val="888888"/>
                </a:solidFill>
                <a:latin typeface="Trebuchet MS"/>
                <a:ea typeface="Trebuchet MS"/>
                <a:cs typeface="Trebuchet MS"/>
                <a:sym typeface="Trebuchet MS"/>
              </a:defRPr>
            </a:lvl2pPr>
            <a:lvl3pPr marL="914400" marR="0" lvl="2"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3pPr>
            <a:lvl4pPr marL="1371600" marR="0" lvl="3"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4pPr>
            <a:lvl5pPr marL="1828800" marR="0" lvl="4"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5pPr>
            <a:lvl6pPr marL="2286000" marR="0" lvl="5"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6pPr>
            <a:lvl7pPr marL="2743200" marR="0" lvl="6"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7pPr>
            <a:lvl8pPr marL="3200400" marR="0" lvl="7"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8pPr>
            <a:lvl9pPr marL="3657600" marR="0" lvl="8"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rebuchet MS"/>
                <a:ea typeface="Trebuchet MS"/>
                <a:cs typeface="Trebuchet MS"/>
                <a:sym typeface="Trebuchet MS"/>
              </a:defRPr>
            </a:lvl9pPr>
          </a:lstStyle>
          <a:p>
            <a:endParaRPr/>
          </a:p>
        </p:txBody>
      </p:sp>
      <p:sp>
        <p:nvSpPr>
          <p:cNvPr id="156" name="Shape 156"/>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157" name="Shape 157"/>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58" name="Shape 158"/>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9"/>
        <p:cNvGrpSpPr/>
        <p:nvPr/>
      </p:nvGrpSpPr>
      <p:grpSpPr>
        <a:xfrm>
          <a:off x="0" y="0"/>
          <a:ext cx="0" cy="0"/>
          <a:chOff x="0" y="0"/>
          <a:chExt cx="0" cy="0"/>
        </a:xfrm>
      </p:grpSpPr>
      <p:pic>
        <p:nvPicPr>
          <p:cNvPr id="160" name="Shape 160" descr="Overlay-ContentSlides.png"/>
          <p:cNvPicPr preferRelativeResize="0"/>
          <p:nvPr/>
        </p:nvPicPr>
        <p:blipFill rotWithShape="1">
          <a:blip r:embed="rId2">
            <a:alphaModFix/>
          </a:blip>
          <a:srcRect/>
          <a:stretch/>
        </p:blipFill>
        <p:spPr>
          <a:xfrm>
            <a:off x="150812" y="187325"/>
            <a:ext cx="8828100" cy="6481800"/>
          </a:xfrm>
          <a:prstGeom prst="rect">
            <a:avLst/>
          </a:prstGeom>
          <a:noFill/>
          <a:ln>
            <a:noFill/>
          </a:ln>
        </p:spPr>
      </p:pic>
      <p:sp>
        <p:nvSpPr>
          <p:cNvPr id="161" name="Shape 161"/>
          <p:cNvSpPr txBox="1">
            <a:spLocks noGrp="1"/>
          </p:cNvSpPr>
          <p:nvPr>
            <p:ph type="title"/>
          </p:nvPr>
        </p:nvSpPr>
        <p:spPr>
          <a:xfrm>
            <a:off x="779462" y="381000"/>
            <a:ext cx="7583400" cy="1044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62" name="Shape 162"/>
          <p:cNvSpPr txBox="1">
            <a:spLocks noGrp="1"/>
          </p:cNvSpPr>
          <p:nvPr>
            <p:ph type="body" idx="1"/>
          </p:nvPr>
        </p:nvSpPr>
        <p:spPr>
          <a:xfrm>
            <a:off x="779462" y="1828800"/>
            <a:ext cx="3657600" cy="42195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63" name="Shape 163"/>
          <p:cNvSpPr txBox="1">
            <a:spLocks noGrp="1"/>
          </p:cNvSpPr>
          <p:nvPr>
            <p:ph type="body" idx="2"/>
          </p:nvPr>
        </p:nvSpPr>
        <p:spPr>
          <a:xfrm>
            <a:off x="4688541" y="1828800"/>
            <a:ext cx="3657600" cy="42195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64" name="Shape 164"/>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65" name="Shape 165"/>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66" name="Shape 166"/>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67"/>
        <p:cNvGrpSpPr/>
        <p:nvPr/>
      </p:nvGrpSpPr>
      <p:grpSpPr>
        <a:xfrm>
          <a:off x="0" y="0"/>
          <a:ext cx="0" cy="0"/>
          <a:chOff x="0" y="0"/>
          <a:chExt cx="0" cy="0"/>
        </a:xfrm>
      </p:grpSpPr>
      <p:pic>
        <p:nvPicPr>
          <p:cNvPr id="168" name="Shape 168" descr="Overlay-ContentCaption.png"/>
          <p:cNvPicPr preferRelativeResize="0"/>
          <p:nvPr/>
        </p:nvPicPr>
        <p:blipFill rotWithShape="1">
          <a:blip r:embed="rId2">
            <a:alphaModFix/>
          </a:blip>
          <a:srcRect/>
          <a:stretch/>
        </p:blipFill>
        <p:spPr>
          <a:xfrm>
            <a:off x="158750" y="187325"/>
            <a:ext cx="8826600" cy="6483300"/>
          </a:xfrm>
          <a:prstGeom prst="rect">
            <a:avLst/>
          </a:prstGeom>
          <a:noFill/>
          <a:ln>
            <a:noFill/>
          </a:ln>
        </p:spPr>
      </p:pic>
      <p:sp>
        <p:nvSpPr>
          <p:cNvPr id="169" name="Shape 169"/>
          <p:cNvSpPr txBox="1">
            <a:spLocks noGrp="1"/>
          </p:cNvSpPr>
          <p:nvPr>
            <p:ph type="title"/>
          </p:nvPr>
        </p:nvSpPr>
        <p:spPr>
          <a:xfrm>
            <a:off x="779464" y="590550"/>
            <a:ext cx="3657600" cy="11619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70" name="Shape 170"/>
          <p:cNvSpPr txBox="1">
            <a:spLocks noGrp="1"/>
          </p:cNvSpPr>
          <p:nvPr>
            <p:ph type="body" idx="1"/>
          </p:nvPr>
        </p:nvSpPr>
        <p:spPr>
          <a:xfrm>
            <a:off x="4693023" y="739587"/>
            <a:ext cx="3657599" cy="53088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71" name="Shape 171"/>
          <p:cNvSpPr txBox="1">
            <a:spLocks noGrp="1"/>
          </p:cNvSpPr>
          <p:nvPr>
            <p:ph type="body" idx="2"/>
          </p:nvPr>
        </p:nvSpPr>
        <p:spPr>
          <a:xfrm>
            <a:off x="779464" y="1816100"/>
            <a:ext cx="3657600" cy="3822600"/>
          </a:xfrm>
          <a:prstGeom prst="rect">
            <a:avLst/>
          </a:prstGeom>
          <a:noFill/>
          <a:ln>
            <a:noFill/>
          </a:ln>
        </p:spPr>
        <p:txBody>
          <a:bodyPr lIns="91425" tIns="91425" rIns="91425" bIns="91425" anchor="t" anchorCtr="0"/>
          <a:lstStyle>
            <a:lvl1pPr marL="0" marR="0" lvl="0" indent="0" algn="ctr"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72" name="Shape 172"/>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73" name="Shape 173"/>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74" name="Shape 174"/>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pic>
        <p:nvPicPr>
          <p:cNvPr id="25" name="Shape 25"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26" name="Shape 26"/>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7" name="Shape 27"/>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lstStyle>
            <a:lvl1pPr marL="282575" marR="0" lvl="0" indent="-142875" algn="l" rtl="0">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171450" algn="l" rtl="0">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28" name="Shape 28"/>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5"/>
        <p:cNvGrpSpPr/>
        <p:nvPr/>
      </p:nvGrpSpPr>
      <p:grpSpPr>
        <a:xfrm>
          <a:off x="0" y="0"/>
          <a:ext cx="0" cy="0"/>
          <a:chOff x="0" y="0"/>
          <a:chExt cx="0" cy="0"/>
        </a:xfrm>
      </p:grpSpPr>
      <p:pic>
        <p:nvPicPr>
          <p:cNvPr id="176" name="Shape 176" descr="Overlay-ContentSlides.png"/>
          <p:cNvPicPr preferRelativeResize="0"/>
          <p:nvPr/>
        </p:nvPicPr>
        <p:blipFill rotWithShape="1">
          <a:blip r:embed="rId2">
            <a:alphaModFix/>
          </a:blip>
          <a:srcRect/>
          <a:stretch/>
        </p:blipFill>
        <p:spPr>
          <a:xfrm>
            <a:off x="150812" y="187325"/>
            <a:ext cx="8828100" cy="6481800"/>
          </a:xfrm>
          <a:prstGeom prst="rect">
            <a:avLst/>
          </a:prstGeom>
          <a:noFill/>
          <a:ln>
            <a:noFill/>
          </a:ln>
        </p:spPr>
      </p:pic>
      <p:sp>
        <p:nvSpPr>
          <p:cNvPr id="177" name="Shape 177"/>
          <p:cNvSpPr txBox="1">
            <a:spLocks noGrp="1"/>
          </p:cNvSpPr>
          <p:nvPr>
            <p:ph type="title"/>
          </p:nvPr>
        </p:nvSpPr>
        <p:spPr>
          <a:xfrm>
            <a:off x="779462" y="381000"/>
            <a:ext cx="7583400" cy="1044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78" name="Shape 178"/>
          <p:cNvSpPr txBox="1">
            <a:spLocks noGrp="1"/>
          </p:cNvSpPr>
          <p:nvPr>
            <p:ph type="body" idx="1"/>
          </p:nvPr>
        </p:nvSpPr>
        <p:spPr>
          <a:xfrm>
            <a:off x="779462" y="1828800"/>
            <a:ext cx="7583400" cy="4208400"/>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79" name="Shape 179"/>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80" name="Shape 180"/>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81" name="Shape 181"/>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Picture with Caption, Alt.">
    <p:spTree>
      <p:nvGrpSpPr>
        <p:cNvPr id="1" name="Shape 182"/>
        <p:cNvGrpSpPr/>
        <p:nvPr/>
      </p:nvGrpSpPr>
      <p:grpSpPr>
        <a:xfrm>
          <a:off x="0" y="0"/>
          <a:ext cx="0" cy="0"/>
          <a:chOff x="0" y="0"/>
          <a:chExt cx="0" cy="0"/>
        </a:xfrm>
      </p:grpSpPr>
      <p:pic>
        <p:nvPicPr>
          <p:cNvPr id="183" name="Shape 183" descr="Overlay-PictureCaption-Extras.png"/>
          <p:cNvPicPr preferRelativeResize="0"/>
          <p:nvPr/>
        </p:nvPicPr>
        <p:blipFill rotWithShape="1">
          <a:blip r:embed="rId2">
            <a:alphaModFix/>
          </a:blip>
          <a:srcRect/>
          <a:stretch/>
        </p:blipFill>
        <p:spPr>
          <a:xfrm>
            <a:off x="158750" y="187325"/>
            <a:ext cx="8826600" cy="6483300"/>
          </a:xfrm>
          <a:prstGeom prst="rect">
            <a:avLst/>
          </a:prstGeom>
          <a:noFill/>
          <a:ln>
            <a:noFill/>
          </a:ln>
        </p:spPr>
      </p:pic>
      <p:sp>
        <p:nvSpPr>
          <p:cNvPr id="184" name="Shape 184"/>
          <p:cNvSpPr txBox="1">
            <a:spLocks noGrp="1"/>
          </p:cNvSpPr>
          <p:nvPr>
            <p:ph type="title"/>
          </p:nvPr>
        </p:nvSpPr>
        <p:spPr>
          <a:xfrm>
            <a:off x="4710953" y="533400"/>
            <a:ext cx="3657600" cy="1252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85" name="Shape 185"/>
          <p:cNvSpPr>
            <a:spLocks noGrp="1"/>
          </p:cNvSpPr>
          <p:nvPr>
            <p:ph type="pic" idx="2"/>
          </p:nvPr>
        </p:nvSpPr>
        <p:spPr>
          <a:xfrm flipH="1">
            <a:off x="596153" y="1600199"/>
            <a:ext cx="3657600" cy="3657600"/>
          </a:xfrm>
          <a:prstGeom prst="ellipse">
            <a:avLst/>
          </a:prstGeom>
          <a:blipFill rotWithShape="1">
            <a:blip r:embed="rId3">
              <a:alphaModFix/>
            </a:blip>
            <a:stretch>
              <a:fillRect l="100000" r="100000"/>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86" name="Shape 186"/>
          <p:cNvSpPr txBox="1">
            <a:spLocks noGrp="1"/>
          </p:cNvSpPr>
          <p:nvPr>
            <p:ph type="body" idx="1"/>
          </p:nvPr>
        </p:nvSpPr>
        <p:spPr>
          <a:xfrm>
            <a:off x="4710412" y="1828800"/>
            <a:ext cx="3657599" cy="3810000"/>
          </a:xfrm>
          <a:prstGeom prst="rect">
            <a:avLst/>
          </a:prstGeom>
          <a:noFill/>
          <a:ln>
            <a:noFill/>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187" name="Shape 187"/>
          <p:cNvSpPr txBox="1">
            <a:spLocks noGrp="1"/>
          </p:cNvSpPr>
          <p:nvPr>
            <p:ph type="dt" idx="10"/>
          </p:nvPr>
        </p:nvSpPr>
        <p:spPr>
          <a:xfrm>
            <a:off x="381000" y="6288087"/>
            <a:ext cx="18654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88" name="Shape 188"/>
          <p:cNvSpPr txBox="1">
            <a:spLocks noGrp="1"/>
          </p:cNvSpPr>
          <p:nvPr>
            <p:ph type="ftr" idx="11"/>
          </p:nvPr>
        </p:nvSpPr>
        <p:spPr>
          <a:xfrm>
            <a:off x="3325812" y="6288087"/>
            <a:ext cx="5218199"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89" name="Shape 189"/>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0"/>
        <p:cNvGrpSpPr/>
        <p:nvPr/>
      </p:nvGrpSpPr>
      <p:grpSpPr>
        <a:xfrm>
          <a:off x="0" y="0"/>
          <a:ext cx="0" cy="0"/>
          <a:chOff x="0" y="0"/>
          <a:chExt cx="0" cy="0"/>
        </a:xfrm>
      </p:grpSpPr>
      <p:pic>
        <p:nvPicPr>
          <p:cNvPr id="191" name="Shape 191" descr="Overlay-SectionHeader.png"/>
          <p:cNvPicPr preferRelativeResize="0"/>
          <p:nvPr/>
        </p:nvPicPr>
        <p:blipFill rotWithShape="1">
          <a:blip r:embed="rId2">
            <a:alphaModFix/>
          </a:blip>
          <a:srcRect/>
          <a:stretch/>
        </p:blipFill>
        <p:spPr>
          <a:xfrm>
            <a:off x="381000" y="0"/>
            <a:ext cx="8826600" cy="6483299"/>
          </a:xfrm>
          <a:prstGeom prst="rect">
            <a:avLst/>
          </a:prstGeom>
          <a:noFill/>
          <a:ln>
            <a:noFill/>
          </a:ln>
        </p:spPr>
      </p:pic>
      <p:sp>
        <p:nvSpPr>
          <p:cNvPr id="192" name="Shape 192"/>
          <p:cNvSpPr txBox="1">
            <a:spLocks noGrp="1"/>
          </p:cNvSpPr>
          <p:nvPr>
            <p:ph type="title"/>
          </p:nvPr>
        </p:nvSpPr>
        <p:spPr>
          <a:xfrm>
            <a:off x="779462" y="2591358"/>
            <a:ext cx="7583400" cy="1362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4400" b="1"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93" name="Shape 193"/>
          <p:cNvSpPr txBox="1">
            <a:spLocks noGrp="1"/>
          </p:cNvSpPr>
          <p:nvPr>
            <p:ph type="body" idx="1"/>
          </p:nvPr>
        </p:nvSpPr>
        <p:spPr>
          <a:xfrm>
            <a:off x="779462" y="3950353"/>
            <a:ext cx="7583400" cy="1500300"/>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888888"/>
              </a:buClr>
              <a:buFont typeface="Noto Sans Symbols"/>
              <a:buNone/>
              <a:defRPr sz="1600" b="0" i="0" u="none" strike="noStrike" cap="none">
                <a:solidFill>
                  <a:srgbClr val="888888"/>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5pPr>
            <a:lvl6pPr marL="2286000" marR="0" lvl="5"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6pPr>
            <a:lvl7pPr marL="2743200" marR="0" lvl="6"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7pPr>
            <a:lvl8pPr marL="3200400" marR="0" lvl="7"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8pPr>
            <a:lvl9pPr marL="3657600" marR="0" lvl="8"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194" name="Shape 194"/>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95" name="Shape 195"/>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96" name="Shape 196"/>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97"/>
        <p:cNvGrpSpPr/>
        <p:nvPr/>
      </p:nvGrpSpPr>
      <p:grpSpPr>
        <a:xfrm>
          <a:off x="0" y="0"/>
          <a:ext cx="0" cy="0"/>
          <a:chOff x="0" y="0"/>
          <a:chExt cx="0" cy="0"/>
        </a:xfrm>
      </p:grpSpPr>
      <p:pic>
        <p:nvPicPr>
          <p:cNvPr id="198" name="Shape 198" descr="Overlay-ContentSlides.png"/>
          <p:cNvPicPr preferRelativeResize="0"/>
          <p:nvPr/>
        </p:nvPicPr>
        <p:blipFill rotWithShape="1">
          <a:blip r:embed="rId2">
            <a:alphaModFix/>
          </a:blip>
          <a:srcRect/>
          <a:stretch/>
        </p:blipFill>
        <p:spPr>
          <a:xfrm>
            <a:off x="150812" y="187325"/>
            <a:ext cx="8828100" cy="6481800"/>
          </a:xfrm>
          <a:prstGeom prst="rect">
            <a:avLst/>
          </a:prstGeom>
          <a:noFill/>
          <a:ln>
            <a:noFill/>
          </a:ln>
        </p:spPr>
      </p:pic>
      <p:cxnSp>
        <p:nvCxnSpPr>
          <p:cNvPr id="199" name="Shape 199"/>
          <p:cNvCxnSpPr/>
          <p:nvPr/>
        </p:nvCxnSpPr>
        <p:spPr>
          <a:xfrm>
            <a:off x="874712" y="2286000"/>
            <a:ext cx="3562500" cy="1500"/>
          </a:xfrm>
          <a:prstGeom prst="straightConnector1">
            <a:avLst/>
          </a:prstGeom>
          <a:noFill/>
          <a:ln w="19050" cap="flat" cmpd="sng">
            <a:solidFill>
              <a:schemeClr val="lt1"/>
            </a:solidFill>
            <a:prstDash val="solid"/>
            <a:round/>
            <a:headEnd type="none" w="med" len="med"/>
            <a:tailEnd type="none" w="med" len="med"/>
          </a:ln>
        </p:spPr>
      </p:cxnSp>
      <p:cxnSp>
        <p:nvCxnSpPr>
          <p:cNvPr id="200" name="Shape 200"/>
          <p:cNvCxnSpPr/>
          <p:nvPr/>
        </p:nvCxnSpPr>
        <p:spPr>
          <a:xfrm>
            <a:off x="4816475" y="2286000"/>
            <a:ext cx="3565500" cy="1500"/>
          </a:xfrm>
          <a:prstGeom prst="straightConnector1">
            <a:avLst/>
          </a:prstGeom>
          <a:noFill/>
          <a:ln w="19050" cap="flat" cmpd="sng">
            <a:solidFill>
              <a:schemeClr val="lt1"/>
            </a:solidFill>
            <a:prstDash val="solid"/>
            <a:round/>
            <a:headEnd type="none" w="med" len="med"/>
            <a:tailEnd type="none" w="med" len="med"/>
          </a:ln>
        </p:spPr>
      </p:cxnSp>
      <p:cxnSp>
        <p:nvCxnSpPr>
          <p:cNvPr id="201" name="Shape 201"/>
          <p:cNvCxnSpPr/>
          <p:nvPr/>
        </p:nvCxnSpPr>
        <p:spPr>
          <a:xfrm>
            <a:off x="874712" y="2286000"/>
            <a:ext cx="3562500" cy="1500"/>
          </a:xfrm>
          <a:prstGeom prst="straightConnector1">
            <a:avLst/>
          </a:prstGeom>
          <a:noFill/>
          <a:ln w="19050" cap="flat" cmpd="sng">
            <a:solidFill>
              <a:schemeClr val="lt1"/>
            </a:solidFill>
            <a:prstDash val="solid"/>
            <a:round/>
            <a:headEnd type="none" w="med" len="med"/>
            <a:tailEnd type="none" w="med" len="med"/>
          </a:ln>
        </p:spPr>
      </p:cxnSp>
      <p:cxnSp>
        <p:nvCxnSpPr>
          <p:cNvPr id="202" name="Shape 202"/>
          <p:cNvCxnSpPr/>
          <p:nvPr/>
        </p:nvCxnSpPr>
        <p:spPr>
          <a:xfrm>
            <a:off x="4816475" y="2286000"/>
            <a:ext cx="3565500" cy="1500"/>
          </a:xfrm>
          <a:prstGeom prst="straightConnector1">
            <a:avLst/>
          </a:prstGeom>
          <a:noFill/>
          <a:ln w="19050" cap="flat" cmpd="sng">
            <a:solidFill>
              <a:schemeClr val="lt1"/>
            </a:solidFill>
            <a:prstDash val="solid"/>
            <a:round/>
            <a:headEnd type="none" w="med" len="med"/>
            <a:tailEnd type="none" w="med" len="med"/>
          </a:ln>
        </p:spPr>
      </p:cxnSp>
      <p:sp>
        <p:nvSpPr>
          <p:cNvPr id="203" name="Shape 203"/>
          <p:cNvSpPr txBox="1">
            <a:spLocks noGrp="1"/>
          </p:cNvSpPr>
          <p:nvPr>
            <p:ph type="title"/>
          </p:nvPr>
        </p:nvSpPr>
        <p:spPr>
          <a:xfrm>
            <a:off x="779462" y="381000"/>
            <a:ext cx="7583400" cy="1044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04" name="Shape 204"/>
          <p:cNvSpPr txBox="1">
            <a:spLocks noGrp="1"/>
          </p:cNvSpPr>
          <p:nvPr>
            <p:ph type="body" idx="1"/>
          </p:nvPr>
        </p:nvSpPr>
        <p:spPr>
          <a:xfrm>
            <a:off x="779462" y="1438833"/>
            <a:ext cx="3657600" cy="789900"/>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205" name="Shape 205"/>
          <p:cNvSpPr txBox="1">
            <a:spLocks noGrp="1"/>
          </p:cNvSpPr>
          <p:nvPr>
            <p:ph type="body" idx="2"/>
          </p:nvPr>
        </p:nvSpPr>
        <p:spPr>
          <a:xfrm>
            <a:off x="779462" y="2362199"/>
            <a:ext cx="3657600" cy="36861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206" name="Shape 206"/>
          <p:cNvSpPr txBox="1">
            <a:spLocks noGrp="1"/>
          </p:cNvSpPr>
          <p:nvPr>
            <p:ph type="body" idx="3"/>
          </p:nvPr>
        </p:nvSpPr>
        <p:spPr>
          <a:xfrm>
            <a:off x="4705350" y="1438833"/>
            <a:ext cx="3657600" cy="789900"/>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207" name="Shape 207"/>
          <p:cNvSpPr txBox="1">
            <a:spLocks noGrp="1"/>
          </p:cNvSpPr>
          <p:nvPr>
            <p:ph type="body" idx="4"/>
          </p:nvPr>
        </p:nvSpPr>
        <p:spPr>
          <a:xfrm>
            <a:off x="4705350" y="2362199"/>
            <a:ext cx="3657600" cy="36861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208" name="Shape 208"/>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09" name="Shape 209"/>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10" name="Shape 210"/>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Shape 211"/>
        <p:cNvGrpSpPr/>
        <p:nvPr/>
      </p:nvGrpSpPr>
      <p:grpSpPr>
        <a:xfrm>
          <a:off x="0" y="0"/>
          <a:ext cx="0" cy="0"/>
          <a:chOff x="0" y="0"/>
          <a:chExt cx="0" cy="0"/>
        </a:xfrm>
      </p:grpSpPr>
      <p:pic>
        <p:nvPicPr>
          <p:cNvPr id="212" name="Shape 212" descr="Overlay-ContentSlides.png"/>
          <p:cNvPicPr preferRelativeResize="0"/>
          <p:nvPr/>
        </p:nvPicPr>
        <p:blipFill rotWithShape="1">
          <a:blip r:embed="rId2">
            <a:alphaModFix/>
          </a:blip>
          <a:srcRect/>
          <a:stretch/>
        </p:blipFill>
        <p:spPr>
          <a:xfrm>
            <a:off x="150812" y="187325"/>
            <a:ext cx="8828100" cy="6481800"/>
          </a:xfrm>
          <a:prstGeom prst="rect">
            <a:avLst/>
          </a:prstGeom>
          <a:noFill/>
          <a:ln>
            <a:noFill/>
          </a:ln>
        </p:spPr>
      </p:pic>
      <p:sp>
        <p:nvSpPr>
          <p:cNvPr id="213" name="Shape 213"/>
          <p:cNvSpPr txBox="1">
            <a:spLocks noGrp="1"/>
          </p:cNvSpPr>
          <p:nvPr>
            <p:ph type="title"/>
          </p:nvPr>
        </p:nvSpPr>
        <p:spPr>
          <a:xfrm>
            <a:off x="779462" y="381000"/>
            <a:ext cx="7583400" cy="1044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14" name="Shape 214"/>
          <p:cNvSpPr txBox="1">
            <a:spLocks noGrp="1"/>
          </p:cNvSpPr>
          <p:nvPr>
            <p:ph type="body" idx="1"/>
          </p:nvPr>
        </p:nvSpPr>
        <p:spPr>
          <a:xfrm>
            <a:off x="779462" y="1828800"/>
            <a:ext cx="75852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215" name="Shape 215"/>
          <p:cNvSpPr txBox="1">
            <a:spLocks noGrp="1"/>
          </p:cNvSpPr>
          <p:nvPr>
            <p:ph type="body" idx="2"/>
          </p:nvPr>
        </p:nvSpPr>
        <p:spPr>
          <a:xfrm>
            <a:off x="779462" y="3991816"/>
            <a:ext cx="75852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216" name="Shape 216"/>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18" name="Shape 218"/>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 Content">
    <p:spTree>
      <p:nvGrpSpPr>
        <p:cNvPr id="1" name="Shape 219"/>
        <p:cNvGrpSpPr/>
        <p:nvPr/>
      </p:nvGrpSpPr>
      <p:grpSpPr>
        <a:xfrm>
          <a:off x="0" y="0"/>
          <a:ext cx="0" cy="0"/>
          <a:chOff x="0" y="0"/>
          <a:chExt cx="0" cy="0"/>
        </a:xfrm>
      </p:grpSpPr>
      <p:pic>
        <p:nvPicPr>
          <p:cNvPr id="220" name="Shape 220" descr="Overlay-ContentSlides.png"/>
          <p:cNvPicPr preferRelativeResize="0"/>
          <p:nvPr/>
        </p:nvPicPr>
        <p:blipFill rotWithShape="1">
          <a:blip r:embed="rId2">
            <a:alphaModFix/>
          </a:blip>
          <a:srcRect/>
          <a:stretch/>
        </p:blipFill>
        <p:spPr>
          <a:xfrm>
            <a:off x="150812" y="187325"/>
            <a:ext cx="8828100" cy="6481800"/>
          </a:xfrm>
          <a:prstGeom prst="rect">
            <a:avLst/>
          </a:prstGeom>
          <a:noFill/>
          <a:ln>
            <a:noFill/>
          </a:ln>
        </p:spPr>
      </p:pic>
      <p:sp>
        <p:nvSpPr>
          <p:cNvPr id="221" name="Shape 221"/>
          <p:cNvSpPr txBox="1">
            <a:spLocks noGrp="1"/>
          </p:cNvSpPr>
          <p:nvPr>
            <p:ph type="title"/>
          </p:nvPr>
        </p:nvSpPr>
        <p:spPr>
          <a:xfrm>
            <a:off x="779462" y="381000"/>
            <a:ext cx="7583400" cy="1044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22" name="Shape 222"/>
          <p:cNvSpPr txBox="1">
            <a:spLocks noGrp="1"/>
          </p:cNvSpPr>
          <p:nvPr>
            <p:ph type="body" idx="1"/>
          </p:nvPr>
        </p:nvSpPr>
        <p:spPr>
          <a:xfrm>
            <a:off x="4710953"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223" name="Shape 223"/>
          <p:cNvSpPr txBox="1">
            <a:spLocks noGrp="1"/>
          </p:cNvSpPr>
          <p:nvPr>
            <p:ph type="body" idx="2"/>
          </p:nvPr>
        </p:nvSpPr>
        <p:spPr>
          <a:xfrm>
            <a:off x="4710953"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224" name="Shape 224"/>
          <p:cNvSpPr txBox="1">
            <a:spLocks noGrp="1"/>
          </p:cNvSpPr>
          <p:nvPr>
            <p:ph type="body" idx="3"/>
          </p:nvPr>
        </p:nvSpPr>
        <p:spPr>
          <a:xfrm>
            <a:off x="779462" y="1828800"/>
            <a:ext cx="3657600" cy="42195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225" name="Shape 225"/>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26" name="Shape 226"/>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27" name="Shape 227"/>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4 Content">
    <p:spTree>
      <p:nvGrpSpPr>
        <p:cNvPr id="1" name="Shape 228"/>
        <p:cNvGrpSpPr/>
        <p:nvPr/>
      </p:nvGrpSpPr>
      <p:grpSpPr>
        <a:xfrm>
          <a:off x="0" y="0"/>
          <a:ext cx="0" cy="0"/>
          <a:chOff x="0" y="0"/>
          <a:chExt cx="0" cy="0"/>
        </a:xfrm>
      </p:grpSpPr>
      <p:pic>
        <p:nvPicPr>
          <p:cNvPr id="229" name="Shape 229" descr="Overlay-ContentSlides.png"/>
          <p:cNvPicPr preferRelativeResize="0"/>
          <p:nvPr/>
        </p:nvPicPr>
        <p:blipFill rotWithShape="1">
          <a:blip r:embed="rId2">
            <a:alphaModFix/>
          </a:blip>
          <a:srcRect/>
          <a:stretch/>
        </p:blipFill>
        <p:spPr>
          <a:xfrm>
            <a:off x="150812" y="187325"/>
            <a:ext cx="8828100" cy="6481800"/>
          </a:xfrm>
          <a:prstGeom prst="rect">
            <a:avLst/>
          </a:prstGeom>
          <a:noFill/>
          <a:ln>
            <a:noFill/>
          </a:ln>
        </p:spPr>
      </p:pic>
      <p:sp>
        <p:nvSpPr>
          <p:cNvPr id="230" name="Shape 230"/>
          <p:cNvSpPr txBox="1">
            <a:spLocks noGrp="1"/>
          </p:cNvSpPr>
          <p:nvPr>
            <p:ph type="title"/>
          </p:nvPr>
        </p:nvSpPr>
        <p:spPr>
          <a:xfrm>
            <a:off x="779462" y="381000"/>
            <a:ext cx="7583400" cy="1044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31" name="Shape 231"/>
          <p:cNvSpPr txBox="1">
            <a:spLocks noGrp="1"/>
          </p:cNvSpPr>
          <p:nvPr>
            <p:ph type="body" idx="1"/>
          </p:nvPr>
        </p:nvSpPr>
        <p:spPr>
          <a:xfrm>
            <a:off x="779462"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232" name="Shape 232"/>
          <p:cNvSpPr txBox="1">
            <a:spLocks noGrp="1"/>
          </p:cNvSpPr>
          <p:nvPr>
            <p:ph type="body" idx="2"/>
          </p:nvPr>
        </p:nvSpPr>
        <p:spPr>
          <a:xfrm>
            <a:off x="779462"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233" name="Shape 233"/>
          <p:cNvSpPr txBox="1">
            <a:spLocks noGrp="1"/>
          </p:cNvSpPr>
          <p:nvPr>
            <p:ph type="body" idx="3"/>
          </p:nvPr>
        </p:nvSpPr>
        <p:spPr>
          <a:xfrm>
            <a:off x="4710953" y="1828800"/>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234" name="Shape 234"/>
          <p:cNvSpPr txBox="1">
            <a:spLocks noGrp="1"/>
          </p:cNvSpPr>
          <p:nvPr>
            <p:ph type="body" idx="4"/>
          </p:nvPr>
        </p:nvSpPr>
        <p:spPr>
          <a:xfrm>
            <a:off x="4710953" y="3991816"/>
            <a:ext cx="3657600" cy="2057400"/>
          </a:xfrm>
          <a:prstGeom prst="rect">
            <a:avLst/>
          </a:prstGeom>
          <a:noFill/>
          <a:ln>
            <a:noFill/>
          </a:ln>
        </p:spPr>
        <p:txBody>
          <a:bodyPr lIns="91425" tIns="91425" rIns="91425" bIns="91425" anchor="t" anchorCtr="0"/>
          <a:lstStyle>
            <a:lvl1pPr marL="282575" marR="0" lvl="0" indent="-28575" algn="l" rtl="0">
              <a:lnSpc>
                <a:spcPct val="100000"/>
              </a:lnSpc>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6985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235" name="Shape 235"/>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36" name="Shape 236"/>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37" name="Shape 237"/>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8"/>
        <p:cNvGrpSpPr/>
        <p:nvPr/>
      </p:nvGrpSpPr>
      <p:grpSpPr>
        <a:xfrm>
          <a:off x="0" y="0"/>
          <a:ext cx="0" cy="0"/>
          <a:chOff x="0" y="0"/>
          <a:chExt cx="0" cy="0"/>
        </a:xfrm>
      </p:grpSpPr>
      <p:pic>
        <p:nvPicPr>
          <p:cNvPr id="239" name="Shape 239" descr="Overlay-ContentSlides.png"/>
          <p:cNvPicPr preferRelativeResize="0"/>
          <p:nvPr/>
        </p:nvPicPr>
        <p:blipFill rotWithShape="1">
          <a:blip r:embed="rId2">
            <a:alphaModFix/>
          </a:blip>
          <a:srcRect/>
          <a:stretch/>
        </p:blipFill>
        <p:spPr>
          <a:xfrm>
            <a:off x="150812" y="187325"/>
            <a:ext cx="8828100" cy="6481800"/>
          </a:xfrm>
          <a:prstGeom prst="rect">
            <a:avLst/>
          </a:prstGeom>
          <a:noFill/>
          <a:ln>
            <a:noFill/>
          </a:ln>
        </p:spPr>
      </p:pic>
      <p:sp>
        <p:nvSpPr>
          <p:cNvPr id="240" name="Shape 240"/>
          <p:cNvSpPr txBox="1">
            <a:spLocks noGrp="1"/>
          </p:cNvSpPr>
          <p:nvPr>
            <p:ph type="title"/>
          </p:nvPr>
        </p:nvSpPr>
        <p:spPr>
          <a:xfrm>
            <a:off x="779462" y="381000"/>
            <a:ext cx="7583400" cy="1044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41" name="Shape 241"/>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42" name="Shape 242"/>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Shape 243"/>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44"/>
        <p:cNvGrpSpPr/>
        <p:nvPr/>
      </p:nvGrpSpPr>
      <p:grpSpPr>
        <a:xfrm>
          <a:off x="0" y="0"/>
          <a:ext cx="0" cy="0"/>
          <a:chOff x="0" y="0"/>
          <a:chExt cx="0" cy="0"/>
        </a:xfrm>
      </p:grpSpPr>
      <p:pic>
        <p:nvPicPr>
          <p:cNvPr id="245" name="Shape 245" descr="Overlay-ContentSlides.png"/>
          <p:cNvPicPr preferRelativeResize="0"/>
          <p:nvPr/>
        </p:nvPicPr>
        <p:blipFill rotWithShape="1">
          <a:blip r:embed="rId2">
            <a:alphaModFix/>
          </a:blip>
          <a:srcRect/>
          <a:stretch/>
        </p:blipFill>
        <p:spPr>
          <a:xfrm>
            <a:off x="150812" y="187325"/>
            <a:ext cx="8828100" cy="6481800"/>
          </a:xfrm>
          <a:prstGeom prst="rect">
            <a:avLst/>
          </a:prstGeom>
          <a:noFill/>
          <a:ln>
            <a:noFill/>
          </a:ln>
        </p:spPr>
      </p:pic>
      <p:sp>
        <p:nvSpPr>
          <p:cNvPr id="246" name="Shape 246"/>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47" name="Shape 247"/>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48" name="Shape 248"/>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49"/>
        <p:cNvGrpSpPr/>
        <p:nvPr/>
      </p:nvGrpSpPr>
      <p:grpSpPr>
        <a:xfrm>
          <a:off x="0" y="0"/>
          <a:ext cx="0" cy="0"/>
          <a:chOff x="0" y="0"/>
          <a:chExt cx="0" cy="0"/>
        </a:xfrm>
      </p:grpSpPr>
      <p:pic>
        <p:nvPicPr>
          <p:cNvPr id="250" name="Shape 250" descr="Overlay-PictureCaption.png"/>
          <p:cNvPicPr preferRelativeResize="0"/>
          <p:nvPr/>
        </p:nvPicPr>
        <p:blipFill rotWithShape="1">
          <a:blip r:embed="rId2">
            <a:alphaModFix/>
          </a:blip>
          <a:srcRect/>
          <a:stretch/>
        </p:blipFill>
        <p:spPr>
          <a:xfrm>
            <a:off x="449262" y="187325"/>
            <a:ext cx="8535900" cy="6483300"/>
          </a:xfrm>
          <a:prstGeom prst="rect">
            <a:avLst/>
          </a:prstGeom>
          <a:noFill/>
          <a:ln>
            <a:noFill/>
          </a:ln>
        </p:spPr>
      </p:pic>
      <p:sp>
        <p:nvSpPr>
          <p:cNvPr id="251" name="Shape 251"/>
          <p:cNvSpPr txBox="1">
            <a:spLocks noGrp="1"/>
          </p:cNvSpPr>
          <p:nvPr>
            <p:ph type="title"/>
          </p:nvPr>
        </p:nvSpPr>
        <p:spPr>
          <a:xfrm>
            <a:off x="3886200" y="533400"/>
            <a:ext cx="4476600" cy="1252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52" name="Shape 252"/>
          <p:cNvSpPr txBox="1">
            <a:spLocks noGrp="1"/>
          </p:cNvSpPr>
          <p:nvPr>
            <p:ph type="body" idx="1"/>
          </p:nvPr>
        </p:nvSpPr>
        <p:spPr>
          <a:xfrm>
            <a:off x="3886123" y="1828800"/>
            <a:ext cx="4474499" cy="3810000"/>
          </a:xfrm>
          <a:prstGeom prst="rect">
            <a:avLst/>
          </a:prstGeom>
          <a:noFill/>
          <a:ln>
            <a:noFill/>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253" name="Shape 253"/>
          <p:cNvSpPr>
            <a:spLocks noGrp="1"/>
          </p:cNvSpPr>
          <p:nvPr>
            <p:ph type="pic" idx="2"/>
          </p:nvPr>
        </p:nvSpPr>
        <p:spPr>
          <a:xfrm flipH="1">
            <a:off x="188237" y="179292"/>
            <a:ext cx="3281100" cy="6483000"/>
          </a:xfrm>
          <a:prstGeom prst="round1Rect">
            <a:avLst>
              <a:gd name="adj" fmla="val 17325"/>
            </a:avLst>
          </a:prstGeom>
          <a:blipFill rotWithShape="1">
            <a:blip r:embed="rId3">
              <a:alphaModFix/>
            </a:blip>
            <a:stretch>
              <a:fillRect l="100000" r="100000"/>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254" name="Shape 254"/>
          <p:cNvSpPr txBox="1">
            <a:spLocks noGrp="1"/>
          </p:cNvSpPr>
          <p:nvPr>
            <p:ph type="dt" idx="10"/>
          </p:nvPr>
        </p:nvSpPr>
        <p:spPr>
          <a:xfrm>
            <a:off x="38862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55" name="Shape 255"/>
          <p:cNvSpPr txBox="1">
            <a:spLocks noGrp="1"/>
          </p:cNvSpPr>
          <p:nvPr>
            <p:ph type="ftr" idx="11"/>
          </p:nvPr>
        </p:nvSpPr>
        <p:spPr>
          <a:xfrm>
            <a:off x="5867400" y="6288087"/>
            <a:ext cx="26766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56" name="Shape 256"/>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pic>
        <p:nvPicPr>
          <p:cNvPr id="32" name="Shape 32" descr="Overlay-SectionHeader.png"/>
          <p:cNvPicPr preferRelativeResize="0"/>
          <p:nvPr/>
        </p:nvPicPr>
        <p:blipFill rotWithShape="1">
          <a:blip r:embed="rId2">
            <a:alphaModFix/>
          </a:blip>
          <a:srcRect/>
          <a:stretch/>
        </p:blipFill>
        <p:spPr>
          <a:xfrm>
            <a:off x="381000" y="0"/>
            <a:ext cx="8826499" cy="6483349"/>
          </a:xfrm>
          <a:prstGeom prst="rect">
            <a:avLst/>
          </a:prstGeom>
          <a:noFill/>
          <a:ln>
            <a:noFill/>
          </a:ln>
        </p:spPr>
      </p:pic>
      <p:sp>
        <p:nvSpPr>
          <p:cNvPr id="33" name="Shape 33"/>
          <p:cNvSpPr txBox="1">
            <a:spLocks noGrp="1"/>
          </p:cNvSpPr>
          <p:nvPr>
            <p:ph type="title"/>
          </p:nvPr>
        </p:nvSpPr>
        <p:spPr>
          <a:xfrm>
            <a:off x="779462" y="2591359"/>
            <a:ext cx="7583486" cy="13620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400" b="1"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34" name="Shape 34"/>
          <p:cNvSpPr txBox="1">
            <a:spLocks noGrp="1"/>
          </p:cNvSpPr>
          <p:nvPr>
            <p:ph type="body" idx="1"/>
          </p:nvPr>
        </p:nvSpPr>
        <p:spPr>
          <a:xfrm>
            <a:off x="779462" y="3950353"/>
            <a:ext cx="7583486" cy="1500187"/>
          </a:xfrm>
          <a:prstGeom prst="rect">
            <a:avLst/>
          </a:prstGeom>
          <a:noFill/>
          <a:ln>
            <a:noFill/>
          </a:ln>
        </p:spPr>
        <p:txBody>
          <a:bodyPr lIns="91425" tIns="91425" rIns="91425" bIns="91425" anchor="t" anchorCtr="0"/>
          <a:lstStyle>
            <a:lvl1pPr marL="0" marR="0" lvl="0" indent="0" algn="l" rtl="0">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2pPr>
            <a:lvl3pPr marL="914400" marR="0" lvl="2" indent="0" algn="l" rtl="0">
              <a:spcBef>
                <a:spcPts val="600"/>
              </a:spcBef>
              <a:spcAft>
                <a:spcPts val="0"/>
              </a:spcAft>
              <a:buClr>
                <a:srgbClr val="888888"/>
              </a:buClr>
              <a:buFont typeface="Noto Sans Symbols"/>
              <a:buNone/>
              <a:defRPr sz="1600" b="0" i="0" u="none" strike="noStrike" cap="none">
                <a:solidFill>
                  <a:srgbClr val="888888"/>
                </a:solidFill>
                <a:latin typeface="Trebuchet MS"/>
                <a:ea typeface="Trebuchet MS"/>
                <a:cs typeface="Trebuchet MS"/>
                <a:sym typeface="Trebuchet MS"/>
              </a:defRPr>
            </a:lvl3pPr>
            <a:lvl4pPr marL="1371600" marR="0" lvl="3" indent="0" algn="l" rtl="0">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4pPr>
            <a:lvl5pPr marL="1828800" marR="0" lvl="4" indent="0" algn="l" rtl="0">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5pPr>
            <a:lvl6pPr marL="2286000" marR="0" lvl="5" indent="0" algn="l" rtl="0">
              <a:spcBef>
                <a:spcPts val="280"/>
              </a:spcBef>
              <a:buClr>
                <a:srgbClr val="888888"/>
              </a:buClr>
              <a:buFont typeface="Arial"/>
              <a:buNone/>
              <a:defRPr sz="1400" b="0" i="0" u="none" strike="noStrike" cap="none">
                <a:solidFill>
                  <a:srgbClr val="888888"/>
                </a:solidFill>
                <a:latin typeface="Trebuchet MS"/>
                <a:ea typeface="Trebuchet MS"/>
                <a:cs typeface="Trebuchet MS"/>
                <a:sym typeface="Trebuchet MS"/>
              </a:defRPr>
            </a:lvl6pPr>
            <a:lvl7pPr marL="2743200" marR="0" lvl="6" indent="0" algn="l" rtl="0">
              <a:spcBef>
                <a:spcPts val="280"/>
              </a:spcBef>
              <a:buClr>
                <a:srgbClr val="888888"/>
              </a:buClr>
              <a:buFont typeface="Arial"/>
              <a:buNone/>
              <a:defRPr sz="1400" b="0" i="0" u="none" strike="noStrike" cap="none">
                <a:solidFill>
                  <a:srgbClr val="888888"/>
                </a:solidFill>
                <a:latin typeface="Trebuchet MS"/>
                <a:ea typeface="Trebuchet MS"/>
                <a:cs typeface="Trebuchet MS"/>
                <a:sym typeface="Trebuchet MS"/>
              </a:defRPr>
            </a:lvl7pPr>
            <a:lvl8pPr marL="3200400" marR="0" lvl="7" indent="0" algn="l" rtl="0">
              <a:spcBef>
                <a:spcPts val="280"/>
              </a:spcBef>
              <a:buClr>
                <a:srgbClr val="888888"/>
              </a:buClr>
              <a:buFont typeface="Arial"/>
              <a:buNone/>
              <a:defRPr sz="1400" b="0" i="0" u="none" strike="noStrike" cap="none">
                <a:solidFill>
                  <a:srgbClr val="888888"/>
                </a:solidFill>
                <a:latin typeface="Trebuchet MS"/>
                <a:ea typeface="Trebuchet MS"/>
                <a:cs typeface="Trebuchet MS"/>
                <a:sym typeface="Trebuchet MS"/>
              </a:defRPr>
            </a:lvl8pPr>
            <a:lvl9pPr marL="3657600" marR="0" lvl="8" indent="0" algn="l" rtl="0">
              <a:spcBef>
                <a:spcPts val="280"/>
              </a:spcBef>
              <a:buClr>
                <a:srgbClr val="888888"/>
              </a:buClr>
              <a:buFont typeface="Arial"/>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35" name="Shape 3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Picture above Caption">
    <p:spTree>
      <p:nvGrpSpPr>
        <p:cNvPr id="1" name="Shape 257"/>
        <p:cNvGrpSpPr/>
        <p:nvPr/>
      </p:nvGrpSpPr>
      <p:grpSpPr>
        <a:xfrm>
          <a:off x="0" y="0"/>
          <a:ext cx="0" cy="0"/>
          <a:chOff x="0" y="0"/>
          <a:chExt cx="0" cy="0"/>
        </a:xfrm>
      </p:grpSpPr>
      <p:pic>
        <p:nvPicPr>
          <p:cNvPr id="258" name="Shape 258" descr="Overlay-PictureCaption-Extras.png"/>
          <p:cNvPicPr preferRelativeResize="0"/>
          <p:nvPr/>
        </p:nvPicPr>
        <p:blipFill rotWithShape="1">
          <a:blip r:embed="rId2">
            <a:alphaModFix/>
          </a:blip>
          <a:srcRect/>
          <a:stretch/>
        </p:blipFill>
        <p:spPr>
          <a:xfrm>
            <a:off x="158750" y="187325"/>
            <a:ext cx="8826600" cy="6483300"/>
          </a:xfrm>
          <a:prstGeom prst="rect">
            <a:avLst/>
          </a:prstGeom>
          <a:noFill/>
          <a:ln>
            <a:noFill/>
          </a:ln>
        </p:spPr>
      </p:pic>
      <p:sp>
        <p:nvSpPr>
          <p:cNvPr id="259" name="Shape 259"/>
          <p:cNvSpPr txBox="1">
            <a:spLocks noGrp="1"/>
          </p:cNvSpPr>
          <p:nvPr>
            <p:ph type="title"/>
          </p:nvPr>
        </p:nvSpPr>
        <p:spPr>
          <a:xfrm>
            <a:off x="808037" y="3778623"/>
            <a:ext cx="7560600" cy="1102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6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60" name="Shape 260"/>
          <p:cNvSpPr>
            <a:spLocks noGrp="1"/>
          </p:cNvSpPr>
          <p:nvPr>
            <p:ph type="pic" idx="2"/>
          </p:nvPr>
        </p:nvSpPr>
        <p:spPr>
          <a:xfrm flipH="1">
            <a:off x="871609" y="762000"/>
            <a:ext cx="7427700" cy="2989800"/>
          </a:xfrm>
          <a:prstGeom prst="roundRect">
            <a:avLst>
              <a:gd name="adj" fmla="val 7476"/>
            </a:avLst>
          </a:prstGeom>
          <a:blipFill rotWithShape="1">
            <a:blip r:embed="rId3">
              <a:alphaModFix/>
            </a:blip>
            <a:stretch>
              <a:fillRect l="100000" r="100000"/>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rgbClr val="001D4D"/>
              </a:buClr>
              <a:buFont typeface="Noto Sans Symbols"/>
              <a:buNone/>
              <a:defRPr sz="32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24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20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261" name="Shape 261"/>
          <p:cNvSpPr txBox="1">
            <a:spLocks noGrp="1"/>
          </p:cNvSpPr>
          <p:nvPr>
            <p:ph type="body" idx="1"/>
          </p:nvPr>
        </p:nvSpPr>
        <p:spPr>
          <a:xfrm>
            <a:off x="808033" y="4827492"/>
            <a:ext cx="7560000" cy="1221000"/>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001D4D"/>
              </a:buClr>
              <a:buFont typeface="Noto Sans Symbols"/>
              <a:buNone/>
              <a:defRPr sz="1800" b="0" i="0" u="none" strike="noStrike" cap="none">
                <a:solidFill>
                  <a:srgbClr val="001D4D"/>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001D4D"/>
              </a:buClr>
              <a:buFont typeface="Noto Sans Symbols"/>
              <a:buNone/>
              <a:defRPr sz="1200" b="0" i="0" u="none" strike="noStrike" cap="none">
                <a:solidFill>
                  <a:srgbClr val="001D4D"/>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001D4D"/>
              </a:buClr>
              <a:buFont typeface="Noto Sans Symbols"/>
              <a:buNone/>
              <a:defRPr sz="1000" b="0" i="0" u="none" strike="noStrike" cap="none">
                <a:solidFill>
                  <a:srgbClr val="001D4D"/>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001D4D"/>
              </a:buClr>
              <a:buFont typeface="Noto Sans Symbols"/>
              <a:buNone/>
              <a:defRPr sz="900" b="0" i="0" u="none" strike="noStrike" cap="none">
                <a:solidFill>
                  <a:srgbClr val="001D4D"/>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Trebuchet MS"/>
                <a:ea typeface="Trebuchet MS"/>
                <a:cs typeface="Trebuchet MS"/>
                <a:sym typeface="Trebuchet MS"/>
              </a:defRPr>
            </a:lvl9pPr>
          </a:lstStyle>
          <a:p>
            <a:endParaRPr/>
          </a:p>
        </p:txBody>
      </p:sp>
      <p:sp>
        <p:nvSpPr>
          <p:cNvPr id="262" name="Shape 262"/>
          <p:cNvSpPr txBox="1">
            <a:spLocks noGrp="1"/>
          </p:cNvSpPr>
          <p:nvPr>
            <p:ph type="dt" idx="10"/>
          </p:nvPr>
        </p:nvSpPr>
        <p:spPr>
          <a:xfrm>
            <a:off x="381000" y="6288087"/>
            <a:ext cx="18654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63" name="Shape 263"/>
          <p:cNvSpPr txBox="1">
            <a:spLocks noGrp="1"/>
          </p:cNvSpPr>
          <p:nvPr>
            <p:ph type="ftr" idx="11"/>
          </p:nvPr>
        </p:nvSpPr>
        <p:spPr>
          <a:xfrm>
            <a:off x="3325812" y="6288087"/>
            <a:ext cx="5218199"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64" name="Shape 264"/>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65"/>
        <p:cNvGrpSpPr/>
        <p:nvPr/>
      </p:nvGrpSpPr>
      <p:grpSpPr>
        <a:xfrm>
          <a:off x="0" y="0"/>
          <a:ext cx="0" cy="0"/>
          <a:chOff x="0" y="0"/>
          <a:chExt cx="0" cy="0"/>
        </a:xfrm>
      </p:grpSpPr>
      <p:pic>
        <p:nvPicPr>
          <p:cNvPr id="266" name="Shape 266" descr="Overlay-ContentSlides.png"/>
          <p:cNvPicPr preferRelativeResize="0"/>
          <p:nvPr/>
        </p:nvPicPr>
        <p:blipFill rotWithShape="1">
          <a:blip r:embed="rId2">
            <a:alphaModFix/>
          </a:blip>
          <a:srcRect/>
          <a:stretch/>
        </p:blipFill>
        <p:spPr>
          <a:xfrm>
            <a:off x="150812" y="187325"/>
            <a:ext cx="8828100" cy="6481800"/>
          </a:xfrm>
          <a:prstGeom prst="rect">
            <a:avLst/>
          </a:prstGeom>
          <a:noFill/>
          <a:ln>
            <a:noFill/>
          </a:ln>
        </p:spPr>
      </p:pic>
      <p:sp>
        <p:nvSpPr>
          <p:cNvPr id="267" name="Shape 267"/>
          <p:cNvSpPr txBox="1">
            <a:spLocks noGrp="1"/>
          </p:cNvSpPr>
          <p:nvPr>
            <p:ph type="title"/>
          </p:nvPr>
        </p:nvSpPr>
        <p:spPr>
          <a:xfrm>
            <a:off x="779462" y="381000"/>
            <a:ext cx="7583400" cy="1044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68" name="Shape 268"/>
          <p:cNvSpPr txBox="1">
            <a:spLocks noGrp="1"/>
          </p:cNvSpPr>
          <p:nvPr>
            <p:ph type="body" idx="1"/>
          </p:nvPr>
        </p:nvSpPr>
        <p:spPr>
          <a:xfrm rot="5400000">
            <a:off x="2467049" y="141300"/>
            <a:ext cx="4208400" cy="7583400"/>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269" name="Shape 269"/>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70" name="Shape 270"/>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71" name="Shape 271"/>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72"/>
        <p:cNvGrpSpPr/>
        <p:nvPr/>
      </p:nvGrpSpPr>
      <p:grpSpPr>
        <a:xfrm>
          <a:off x="0" y="0"/>
          <a:ext cx="0" cy="0"/>
          <a:chOff x="0" y="0"/>
          <a:chExt cx="0" cy="0"/>
        </a:xfrm>
      </p:grpSpPr>
      <p:pic>
        <p:nvPicPr>
          <p:cNvPr id="273" name="Shape 273" descr="Overlay-ContentSlides.png"/>
          <p:cNvPicPr preferRelativeResize="0"/>
          <p:nvPr/>
        </p:nvPicPr>
        <p:blipFill rotWithShape="1">
          <a:blip r:embed="rId2">
            <a:alphaModFix/>
          </a:blip>
          <a:srcRect/>
          <a:stretch/>
        </p:blipFill>
        <p:spPr>
          <a:xfrm>
            <a:off x="150812" y="187325"/>
            <a:ext cx="8828100" cy="6481800"/>
          </a:xfrm>
          <a:prstGeom prst="rect">
            <a:avLst/>
          </a:prstGeom>
          <a:noFill/>
          <a:ln>
            <a:noFill/>
          </a:ln>
        </p:spPr>
      </p:pic>
      <p:sp>
        <p:nvSpPr>
          <p:cNvPr id="274" name="Shape 274"/>
          <p:cNvSpPr txBox="1">
            <a:spLocks noGrp="1"/>
          </p:cNvSpPr>
          <p:nvPr>
            <p:ph type="title"/>
          </p:nvPr>
        </p:nvSpPr>
        <p:spPr>
          <a:xfrm rot="5400000">
            <a:off x="5373297" y="2734862"/>
            <a:ext cx="5268900" cy="1358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275" name="Shape 275"/>
          <p:cNvSpPr txBox="1">
            <a:spLocks noGrp="1"/>
          </p:cNvSpPr>
          <p:nvPr>
            <p:ph type="body" idx="1"/>
          </p:nvPr>
        </p:nvSpPr>
        <p:spPr>
          <a:xfrm rot="5400000">
            <a:off x="1230274" y="328563"/>
            <a:ext cx="5268900" cy="6170700"/>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276" name="Shape 276"/>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77" name="Shape 277"/>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pic>
        <p:nvPicPr>
          <p:cNvPr id="39" name="Shape 39"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40" name="Shape 40"/>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41" name="Shape 41"/>
          <p:cNvSpPr txBox="1">
            <a:spLocks noGrp="1"/>
          </p:cNvSpPr>
          <p:nvPr>
            <p:ph type="body" idx="1"/>
          </p:nvPr>
        </p:nvSpPr>
        <p:spPr>
          <a:xfrm>
            <a:off x="779462" y="1828800"/>
            <a:ext cx="3657600" cy="4219575"/>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2" name="Shape 42"/>
          <p:cNvSpPr txBox="1">
            <a:spLocks noGrp="1"/>
          </p:cNvSpPr>
          <p:nvPr>
            <p:ph type="body" idx="2"/>
          </p:nvPr>
        </p:nvSpPr>
        <p:spPr>
          <a:xfrm>
            <a:off x="4688541" y="1828800"/>
            <a:ext cx="3657600" cy="4219575"/>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3" name="Shape 4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pic>
        <p:nvPicPr>
          <p:cNvPr id="47" name="Shape 47"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49" name="Shape 49"/>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cxnSp>
        <p:nvCxnSpPr>
          <p:cNvPr id="50" name="Shape 50"/>
          <p:cNvCxnSpPr/>
          <p:nvPr/>
        </p:nvCxnSpPr>
        <p:spPr>
          <a:xfrm>
            <a:off x="874712" y="2286000"/>
            <a:ext cx="3562350" cy="1587"/>
          </a:xfrm>
          <a:prstGeom prst="straightConnector1">
            <a:avLst/>
          </a:prstGeom>
          <a:noFill/>
          <a:ln w="19050" cap="flat" cmpd="sng">
            <a:solidFill>
              <a:schemeClr val="lt1"/>
            </a:solidFill>
            <a:prstDash val="solid"/>
            <a:round/>
            <a:headEnd type="none" w="med" len="med"/>
            <a:tailEnd type="none" w="med" len="med"/>
          </a:ln>
        </p:spPr>
      </p:cxnSp>
      <p:cxnSp>
        <p:nvCxnSpPr>
          <p:cNvPr id="51" name="Shape 51"/>
          <p:cNvCxnSpPr/>
          <p:nvPr/>
        </p:nvCxnSpPr>
        <p:spPr>
          <a:xfrm>
            <a:off x="4816475" y="2286000"/>
            <a:ext cx="3565525" cy="1587"/>
          </a:xfrm>
          <a:prstGeom prst="straightConnector1">
            <a:avLst/>
          </a:prstGeom>
          <a:noFill/>
          <a:ln w="19050" cap="flat" cmpd="sng">
            <a:solidFill>
              <a:schemeClr val="lt1"/>
            </a:solidFill>
            <a:prstDash val="solid"/>
            <a:round/>
            <a:headEnd type="none" w="med" len="med"/>
            <a:tailEnd type="none" w="med" len="med"/>
          </a:ln>
        </p:spPr>
      </p:cxnSp>
      <p:sp>
        <p:nvSpPr>
          <p:cNvPr id="52" name="Shape 52"/>
          <p:cNvSpPr txBox="1">
            <a:spLocks noGrp="1"/>
          </p:cNvSpPr>
          <p:nvPr>
            <p:ph type="title"/>
          </p:nvPr>
        </p:nvSpPr>
        <p:spPr>
          <a:xfrm>
            <a:off x="779462" y="381000"/>
            <a:ext cx="7583486" cy="104438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53" name="Shape 53"/>
          <p:cNvSpPr txBox="1">
            <a:spLocks noGrp="1"/>
          </p:cNvSpPr>
          <p:nvPr>
            <p:ph type="body" idx="1"/>
          </p:nvPr>
        </p:nvSpPr>
        <p:spPr>
          <a:xfrm>
            <a:off x="779462" y="1438834"/>
            <a:ext cx="3657600" cy="789828"/>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4" name="Shape 54"/>
          <p:cNvSpPr txBox="1">
            <a:spLocks noGrp="1"/>
          </p:cNvSpPr>
          <p:nvPr>
            <p:ph type="body" idx="2"/>
          </p:nvPr>
        </p:nvSpPr>
        <p:spPr>
          <a:xfrm>
            <a:off x="779462" y="2362199"/>
            <a:ext cx="3657600" cy="3686174"/>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5" name="Shape 55"/>
          <p:cNvSpPr txBox="1">
            <a:spLocks noGrp="1"/>
          </p:cNvSpPr>
          <p:nvPr>
            <p:ph type="body" idx="3"/>
          </p:nvPr>
        </p:nvSpPr>
        <p:spPr>
          <a:xfrm>
            <a:off x="4705350" y="1438834"/>
            <a:ext cx="3657600" cy="789828"/>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rgbClr val="001D4D"/>
              </a:buClr>
              <a:buFont typeface="Noto Sans Symbols"/>
              <a:buNone/>
              <a:defRPr sz="2800" b="0" i="0" u="none" strike="noStrike" cap="none">
                <a:solidFill>
                  <a:srgbClr val="001D4D"/>
                </a:solidFill>
                <a:latin typeface="Trebuchet MS"/>
                <a:ea typeface="Trebuchet MS"/>
                <a:cs typeface="Trebuchet MS"/>
                <a:sym typeface="Trebuchet MS"/>
              </a:defRPr>
            </a:lvl1pPr>
            <a:lvl2pPr marL="457200" marR="0" lvl="1" indent="0" algn="l" rtl="0">
              <a:spcBef>
                <a:spcPts val="600"/>
              </a:spcBef>
              <a:spcAft>
                <a:spcPts val="0"/>
              </a:spcAft>
              <a:buClr>
                <a:srgbClr val="001D4D"/>
              </a:buClr>
              <a:buFont typeface="Noto Sans Symbols"/>
              <a:buNone/>
              <a:defRPr sz="2000" b="1" i="0" u="none" strike="noStrike" cap="none">
                <a:solidFill>
                  <a:srgbClr val="001D4D"/>
                </a:solidFill>
                <a:latin typeface="Trebuchet MS"/>
                <a:ea typeface="Trebuchet MS"/>
                <a:cs typeface="Trebuchet MS"/>
                <a:sym typeface="Trebuchet MS"/>
              </a:defRPr>
            </a:lvl2pPr>
            <a:lvl3pPr marL="914400" marR="0" lvl="2" indent="0" algn="l" rtl="0">
              <a:spcBef>
                <a:spcPts val="600"/>
              </a:spcBef>
              <a:spcAft>
                <a:spcPts val="0"/>
              </a:spcAft>
              <a:buClr>
                <a:srgbClr val="001D4D"/>
              </a:buClr>
              <a:buFont typeface="Noto Sans Symbols"/>
              <a:buNone/>
              <a:defRPr sz="1800" b="1" i="0" u="none" strike="noStrike" cap="none">
                <a:solidFill>
                  <a:srgbClr val="001D4D"/>
                </a:solidFill>
                <a:latin typeface="Trebuchet MS"/>
                <a:ea typeface="Trebuchet MS"/>
                <a:cs typeface="Trebuchet MS"/>
                <a:sym typeface="Trebuchet MS"/>
              </a:defRPr>
            </a:lvl3pPr>
            <a:lvl4pPr marL="1371600" marR="0" lvl="3" indent="0" algn="l" rtl="0">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4pPr>
            <a:lvl5pPr marL="1828800" marR="0" lvl="4" indent="0" algn="l" rtl="0">
              <a:spcBef>
                <a:spcPts val="600"/>
              </a:spcBef>
              <a:spcAft>
                <a:spcPts val="0"/>
              </a:spcAft>
              <a:buClr>
                <a:srgbClr val="001D4D"/>
              </a:buClr>
              <a:buFont typeface="Noto Sans Symbols"/>
              <a:buNone/>
              <a:defRPr sz="1600" b="1" i="0" u="none" strike="noStrike" cap="none">
                <a:solidFill>
                  <a:srgbClr val="001D4D"/>
                </a:solidFill>
                <a:latin typeface="Trebuchet MS"/>
                <a:ea typeface="Trebuchet MS"/>
                <a:cs typeface="Trebuchet MS"/>
                <a:sym typeface="Trebuchet MS"/>
              </a:defRPr>
            </a:lvl5pPr>
            <a:lvl6pPr marL="2286000" marR="0" lvl="5"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spcBef>
                <a:spcPts val="320"/>
              </a:spcBef>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6" name="Shape 56"/>
          <p:cNvSpPr txBox="1">
            <a:spLocks noGrp="1"/>
          </p:cNvSpPr>
          <p:nvPr>
            <p:ph type="body" idx="4"/>
          </p:nvPr>
        </p:nvSpPr>
        <p:spPr>
          <a:xfrm>
            <a:off x="4705350" y="2362199"/>
            <a:ext cx="3657600" cy="3686174"/>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57" name="Shape 57"/>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Shape 60"/>
        <p:cNvGrpSpPr/>
        <p:nvPr/>
      </p:nvGrpSpPr>
      <p:grpSpPr>
        <a:xfrm>
          <a:off x="0" y="0"/>
          <a:ext cx="0" cy="0"/>
          <a:chOff x="0" y="0"/>
          <a:chExt cx="0" cy="0"/>
        </a:xfrm>
      </p:grpSpPr>
      <p:pic>
        <p:nvPicPr>
          <p:cNvPr id="61" name="Shape 61"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62" name="Shape 62"/>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63" name="Shape 63"/>
          <p:cNvSpPr txBox="1">
            <a:spLocks noGrp="1"/>
          </p:cNvSpPr>
          <p:nvPr>
            <p:ph type="body" idx="1"/>
          </p:nvPr>
        </p:nvSpPr>
        <p:spPr>
          <a:xfrm>
            <a:off x="779462" y="1828800"/>
            <a:ext cx="7585076"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4" name="Shape 64"/>
          <p:cNvSpPr txBox="1">
            <a:spLocks noGrp="1"/>
          </p:cNvSpPr>
          <p:nvPr>
            <p:ph type="body" idx="2"/>
          </p:nvPr>
        </p:nvSpPr>
        <p:spPr>
          <a:xfrm>
            <a:off x="779462" y="3991816"/>
            <a:ext cx="7585076"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65" name="Shape 65"/>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 Content">
    <p:spTree>
      <p:nvGrpSpPr>
        <p:cNvPr id="1" name="Shape 68"/>
        <p:cNvGrpSpPr/>
        <p:nvPr/>
      </p:nvGrpSpPr>
      <p:grpSpPr>
        <a:xfrm>
          <a:off x="0" y="0"/>
          <a:ext cx="0" cy="0"/>
          <a:chOff x="0" y="0"/>
          <a:chExt cx="0" cy="0"/>
        </a:xfrm>
      </p:grpSpPr>
      <p:pic>
        <p:nvPicPr>
          <p:cNvPr id="69" name="Shape 69"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70" name="Shape 70"/>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71" name="Shape 71"/>
          <p:cNvSpPr txBox="1">
            <a:spLocks noGrp="1"/>
          </p:cNvSpPr>
          <p:nvPr>
            <p:ph type="body" idx="1"/>
          </p:nvPr>
        </p:nvSpPr>
        <p:spPr>
          <a:xfrm>
            <a:off x="4710953" y="1828800"/>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2" name="Shape 72"/>
          <p:cNvSpPr txBox="1">
            <a:spLocks noGrp="1"/>
          </p:cNvSpPr>
          <p:nvPr>
            <p:ph type="body" idx="2"/>
          </p:nvPr>
        </p:nvSpPr>
        <p:spPr>
          <a:xfrm>
            <a:off x="4710953" y="3991816"/>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3" name="Shape 73"/>
          <p:cNvSpPr txBox="1">
            <a:spLocks noGrp="1"/>
          </p:cNvSpPr>
          <p:nvPr>
            <p:ph type="body" idx="3"/>
          </p:nvPr>
        </p:nvSpPr>
        <p:spPr>
          <a:xfrm>
            <a:off x="779462" y="1828800"/>
            <a:ext cx="3657600" cy="4219575"/>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4" name="Shape 7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 Content">
    <p:spTree>
      <p:nvGrpSpPr>
        <p:cNvPr id="1" name="Shape 77"/>
        <p:cNvGrpSpPr/>
        <p:nvPr/>
      </p:nvGrpSpPr>
      <p:grpSpPr>
        <a:xfrm>
          <a:off x="0" y="0"/>
          <a:ext cx="0" cy="0"/>
          <a:chOff x="0" y="0"/>
          <a:chExt cx="0" cy="0"/>
        </a:xfrm>
      </p:grpSpPr>
      <p:pic>
        <p:nvPicPr>
          <p:cNvPr id="78" name="Shape 78"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79" name="Shape 79"/>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80" name="Shape 80"/>
          <p:cNvSpPr txBox="1">
            <a:spLocks noGrp="1"/>
          </p:cNvSpPr>
          <p:nvPr>
            <p:ph type="body" idx="1"/>
          </p:nvPr>
        </p:nvSpPr>
        <p:spPr>
          <a:xfrm>
            <a:off x="779462" y="1828800"/>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1" name="Shape 81"/>
          <p:cNvSpPr txBox="1">
            <a:spLocks noGrp="1"/>
          </p:cNvSpPr>
          <p:nvPr>
            <p:ph type="body" idx="2"/>
          </p:nvPr>
        </p:nvSpPr>
        <p:spPr>
          <a:xfrm>
            <a:off x="779462" y="3991816"/>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2" name="Shape 82"/>
          <p:cNvSpPr txBox="1">
            <a:spLocks noGrp="1"/>
          </p:cNvSpPr>
          <p:nvPr>
            <p:ph type="body" idx="3"/>
          </p:nvPr>
        </p:nvSpPr>
        <p:spPr>
          <a:xfrm>
            <a:off x="4710953" y="1828800"/>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3" name="Shape 83"/>
          <p:cNvSpPr txBox="1">
            <a:spLocks noGrp="1"/>
          </p:cNvSpPr>
          <p:nvPr>
            <p:ph type="body" idx="4"/>
          </p:nvPr>
        </p:nvSpPr>
        <p:spPr>
          <a:xfrm>
            <a:off x="4710953" y="3991816"/>
            <a:ext cx="3657600" cy="2057400"/>
          </a:xfrm>
          <a:prstGeom prst="rect">
            <a:avLst/>
          </a:prstGeom>
          <a:noFill/>
          <a:ln>
            <a:noFill/>
          </a:ln>
        </p:spPr>
        <p:txBody>
          <a:bodyPr lIns="91425" tIns="91425" rIns="91425" bIns="91425" anchor="t" anchorCtr="0"/>
          <a:lstStyle>
            <a:lvl1pPr marL="282575" marR="0" lvl="0" indent="-155575" algn="l" rtl="0">
              <a:spcBef>
                <a:spcPts val="20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1pPr>
            <a:lvl2pPr marL="577850" marR="0" lvl="1" indent="-18415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4" name="Shape 84"/>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7"/>
        <p:cNvGrpSpPr/>
        <p:nvPr/>
      </p:nvGrpSpPr>
      <p:grpSpPr>
        <a:xfrm>
          <a:off x="0" y="0"/>
          <a:ext cx="0" cy="0"/>
          <a:chOff x="0" y="0"/>
          <a:chExt cx="0" cy="0"/>
        </a:xfrm>
      </p:grpSpPr>
      <p:pic>
        <p:nvPicPr>
          <p:cNvPr id="88" name="Shape 88" descr="Overlay-ContentSlides.png"/>
          <p:cNvPicPr preferRelativeResize="0"/>
          <p:nvPr/>
        </p:nvPicPr>
        <p:blipFill rotWithShape="1">
          <a:blip r:embed="rId2">
            <a:alphaModFix/>
          </a:blip>
          <a:srcRect/>
          <a:stretch/>
        </p:blipFill>
        <p:spPr>
          <a:xfrm>
            <a:off x="150813" y="187325"/>
            <a:ext cx="8828086" cy="6481762"/>
          </a:xfrm>
          <a:prstGeom prst="rect">
            <a:avLst/>
          </a:prstGeom>
          <a:noFill/>
          <a:ln>
            <a:noFill/>
          </a:ln>
        </p:spPr>
      </p:pic>
      <p:sp>
        <p:nvSpPr>
          <p:cNvPr id="89" name="Shape 89"/>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90" name="Shape 90"/>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theme" Target="../theme/theme2.xml"/><Relationship Id="rId18"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name="adj1" fmla="val 9416"/>
              <a:gd name="adj2" fmla="val 0"/>
            </a:avLst>
          </a:prstGeom>
          <a:gradFill>
            <a:gsLst>
              <a:gs pos="0">
                <a:srgbClr val="B27A00"/>
              </a:gs>
              <a:gs pos="13000">
                <a:srgbClr val="B27A00"/>
              </a:gs>
              <a:gs pos="100000">
                <a:schemeClr val="lt1"/>
              </a:gs>
            </a:gsLst>
            <a:lin ang="5400000" scaled="0"/>
          </a:gra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Shape 11"/>
          <p:cNvSpPr txBox="1">
            <a:spLocks noGrp="1"/>
          </p:cNvSpPr>
          <p:nvPr>
            <p:ph type="title"/>
          </p:nvPr>
        </p:nvSpPr>
        <p:spPr>
          <a:xfrm>
            <a:off x="779462" y="381000"/>
            <a:ext cx="7583486" cy="10445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2" name="Shape 12"/>
          <p:cNvSpPr txBox="1">
            <a:spLocks noGrp="1"/>
          </p:cNvSpPr>
          <p:nvPr>
            <p:ph type="body" idx="1"/>
          </p:nvPr>
        </p:nvSpPr>
        <p:spPr>
          <a:xfrm>
            <a:off x="779462" y="1828800"/>
            <a:ext cx="7583486" cy="4208462"/>
          </a:xfrm>
          <a:prstGeom prst="rect">
            <a:avLst/>
          </a:prstGeom>
          <a:noFill/>
          <a:ln>
            <a:noFill/>
          </a:ln>
        </p:spPr>
        <p:txBody>
          <a:bodyPr lIns="91425" tIns="91425" rIns="91425" bIns="91425" anchor="t" anchorCtr="0"/>
          <a:lstStyle>
            <a:lvl1pPr marL="282575" marR="0" lvl="0" indent="-142875" algn="l" rtl="0">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171450" algn="l" rtl="0">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17462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177800"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168275" algn="l" rtl="0">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3" name="Shape 13"/>
          <p:cNvSpPr txBox="1">
            <a:spLocks noGrp="1"/>
          </p:cNvSpPr>
          <p:nvPr>
            <p:ph type="dt" idx="10"/>
          </p:nvPr>
        </p:nvSpPr>
        <p:spPr>
          <a:xfrm>
            <a:off x="381000" y="6288087"/>
            <a:ext cx="1887538" cy="36512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ftr" idx="11"/>
          </p:nvPr>
        </p:nvSpPr>
        <p:spPr>
          <a:xfrm>
            <a:off x="3305175" y="6288087"/>
            <a:ext cx="5238750" cy="36512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1200" b="0" i="0" u="none" strike="noStrike" cap="none">
                <a:solidFill>
                  <a:schemeClr val="lt2"/>
                </a:solidFill>
                <a:latin typeface="Trebuchet MS"/>
                <a:ea typeface="Trebuchet MS"/>
                <a:cs typeface="Trebuchet MS"/>
                <a:sym typeface="Trebuchet MS"/>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sldNum" idx="12"/>
          </p:nvPr>
        </p:nvSpPr>
        <p:spPr>
          <a:xfrm>
            <a:off x="8404225" y="219075"/>
            <a:ext cx="493713"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pic>
        <p:nvPicPr>
          <p:cNvPr id="16" name="Shape 16" descr="FIULogo_H_CMYK_fx.png"/>
          <p:cNvPicPr preferRelativeResize="0"/>
          <p:nvPr/>
        </p:nvPicPr>
        <p:blipFill rotWithShape="1">
          <a:blip r:embed="rId18">
            <a:alphaModFix/>
          </a:blip>
          <a:srcRect/>
          <a:stretch/>
        </p:blipFill>
        <p:spPr>
          <a:xfrm>
            <a:off x="6103937" y="5959475"/>
            <a:ext cx="2430462" cy="69373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Shape 145"/>
          <p:cNvSpPr/>
          <p:nvPr/>
        </p:nvSpPr>
        <p:spPr>
          <a:xfrm>
            <a:off x="190500" y="190500"/>
            <a:ext cx="8764500" cy="6478500"/>
          </a:xfrm>
          <a:prstGeom prst="round2DiagRect">
            <a:avLst>
              <a:gd name="adj1" fmla="val 9416"/>
              <a:gd name="adj2" fmla="val 0"/>
            </a:avLst>
          </a:prstGeom>
          <a:gradFill>
            <a:gsLst>
              <a:gs pos="0">
                <a:srgbClr val="B27A00"/>
              </a:gs>
              <a:gs pos="13000">
                <a:srgbClr val="B27A00"/>
              </a:gs>
              <a:gs pos="100000">
                <a:schemeClr val="lt1"/>
              </a:gs>
            </a:gsLst>
            <a:lin ang="540001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46" name="Shape 146"/>
          <p:cNvSpPr txBox="1">
            <a:spLocks noGrp="1"/>
          </p:cNvSpPr>
          <p:nvPr>
            <p:ph type="title"/>
          </p:nvPr>
        </p:nvSpPr>
        <p:spPr>
          <a:xfrm>
            <a:off x="779462" y="381000"/>
            <a:ext cx="7583400" cy="1044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1pPr>
            <a:lvl2pPr marL="0" marR="0" lvl="1"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2pPr>
            <a:lvl3pPr marL="0" marR="0" lvl="2"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3pPr>
            <a:lvl4pPr marL="0" marR="0" lvl="3"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4pPr>
            <a:lvl5pPr marL="0" marR="0" lvl="4"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5pPr>
            <a:lvl6pPr marL="457200" marR="0" lvl="5"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6pPr>
            <a:lvl7pPr marL="914400" marR="0" lvl="6"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7pPr>
            <a:lvl8pPr marL="1371600" marR="0" lvl="7"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8pPr>
            <a:lvl9pPr marL="1828800" marR="0" lvl="8" indent="0" algn="l" rtl="0">
              <a:spcBef>
                <a:spcPts val="0"/>
              </a:spcBef>
              <a:spcAft>
                <a:spcPts val="0"/>
              </a:spcAft>
              <a:buClr>
                <a:srgbClr val="001D4D"/>
              </a:buClr>
              <a:buFont typeface="Trebuchet MS"/>
              <a:buNone/>
              <a:defRPr sz="3800" b="0" i="0" u="none" strike="noStrike" cap="none">
                <a:solidFill>
                  <a:srgbClr val="001D4D"/>
                </a:solidFill>
                <a:latin typeface="Trebuchet MS"/>
                <a:ea typeface="Trebuchet MS"/>
                <a:cs typeface="Trebuchet MS"/>
                <a:sym typeface="Trebuchet MS"/>
              </a:defRPr>
            </a:lvl9pPr>
          </a:lstStyle>
          <a:p>
            <a:endParaRPr/>
          </a:p>
        </p:txBody>
      </p:sp>
      <p:sp>
        <p:nvSpPr>
          <p:cNvPr id="147" name="Shape 147"/>
          <p:cNvSpPr txBox="1">
            <a:spLocks noGrp="1"/>
          </p:cNvSpPr>
          <p:nvPr>
            <p:ph type="body" idx="1"/>
          </p:nvPr>
        </p:nvSpPr>
        <p:spPr>
          <a:xfrm>
            <a:off x="779462" y="1828800"/>
            <a:ext cx="7583400" cy="4208400"/>
          </a:xfrm>
          <a:prstGeom prst="rect">
            <a:avLst/>
          </a:prstGeom>
          <a:noFill/>
          <a:ln>
            <a:noFill/>
          </a:ln>
        </p:spPr>
        <p:txBody>
          <a:bodyPr lIns="91425" tIns="91425" rIns="91425" bIns="91425" anchor="t" anchorCtr="0"/>
          <a:lstStyle>
            <a:lvl1pPr marL="282575" marR="0" lvl="0" indent="-3175" algn="l" rtl="0">
              <a:lnSpc>
                <a:spcPct val="100000"/>
              </a:lnSpc>
              <a:spcBef>
                <a:spcPts val="2000"/>
              </a:spcBef>
              <a:spcAft>
                <a:spcPts val="0"/>
              </a:spcAft>
              <a:buClr>
                <a:srgbClr val="001D4D"/>
              </a:buClr>
              <a:buSzPct val="100000"/>
              <a:buFont typeface="Noto Sans Symbols"/>
              <a:buChar char="●"/>
              <a:defRPr sz="2200" b="0" i="0" u="none" strike="noStrike" cap="none">
                <a:solidFill>
                  <a:srgbClr val="001D4D"/>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rgbClr val="001D4D"/>
              </a:buClr>
              <a:buSzPct val="100000"/>
              <a:buFont typeface="Noto Sans Symbols"/>
              <a:buChar char="●"/>
              <a:defRPr sz="2000" b="0" i="0" u="none" strike="noStrike" cap="none">
                <a:solidFill>
                  <a:srgbClr val="001D4D"/>
                </a:solidFill>
                <a:latin typeface="Trebuchet MS"/>
                <a:ea typeface="Trebuchet MS"/>
                <a:cs typeface="Trebuchet MS"/>
                <a:sym typeface="Trebuchet MS"/>
              </a:defRPr>
            </a:lvl2pPr>
            <a:lvl3pPr marL="860425" marR="0" lvl="2" indent="-6032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3pPr>
            <a:lvl4pPr marL="1143000" marR="0" lvl="3" indent="-63500"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4pPr>
            <a:lvl5pPr marL="1425575" marR="0" lvl="4" indent="-53975" algn="l" rtl="0">
              <a:lnSpc>
                <a:spcPct val="100000"/>
              </a:lnSpc>
              <a:spcBef>
                <a:spcPts val="600"/>
              </a:spcBef>
              <a:spcAft>
                <a:spcPts val="0"/>
              </a:spcAft>
              <a:buClr>
                <a:srgbClr val="001D4D"/>
              </a:buClr>
              <a:buSzPct val="100000"/>
              <a:buFont typeface="Noto Sans Symbols"/>
              <a:buChar char="●"/>
              <a:defRPr sz="1800" b="0" i="0" u="none" strike="noStrike" cap="none">
                <a:solidFill>
                  <a:srgbClr val="001D4D"/>
                </a:solidFill>
                <a:latin typeface="Trebuchet MS"/>
                <a:ea typeface="Trebuchet MS"/>
                <a:cs typeface="Trebuchet MS"/>
                <a:sym typeface="Trebuchet M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48" name="Shape 148"/>
          <p:cNvSpPr txBox="1">
            <a:spLocks noGrp="1"/>
          </p:cNvSpPr>
          <p:nvPr>
            <p:ph type="dt" idx="10"/>
          </p:nvPr>
        </p:nvSpPr>
        <p:spPr>
          <a:xfrm>
            <a:off x="381000" y="6288087"/>
            <a:ext cx="1887600" cy="3650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9" name="Shape 149"/>
          <p:cNvSpPr txBox="1">
            <a:spLocks noGrp="1"/>
          </p:cNvSpPr>
          <p:nvPr>
            <p:ph type="ftr" idx="11"/>
          </p:nvPr>
        </p:nvSpPr>
        <p:spPr>
          <a:xfrm>
            <a:off x="3305175" y="6288087"/>
            <a:ext cx="5238900" cy="365099"/>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Trebuchet MS"/>
              <a:buNone/>
              <a:defRPr sz="1200" b="0" i="0" u="none" strike="noStrike" cap="none">
                <a:solidFill>
                  <a:schemeClr val="lt2"/>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sldNum" idx="12"/>
          </p:nvPr>
        </p:nvSpPr>
        <p:spPr>
          <a:xfrm>
            <a:off x="8404225" y="219075"/>
            <a:ext cx="4938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Trebuchet MS"/>
              <a:buNone/>
            </a:pPr>
            <a:fld id="{00000000-1234-1234-1234-123412341234}" type="slidenum">
              <a:rPr lang="en-US" sz="1200" b="0" i="0" u="none" strike="noStrike" cap="none">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pic>
        <p:nvPicPr>
          <p:cNvPr id="151" name="Shape 151" descr="FIULogo_H_CMYK_fx.png"/>
          <p:cNvPicPr preferRelativeResize="0"/>
          <p:nvPr/>
        </p:nvPicPr>
        <p:blipFill rotWithShape="1">
          <a:blip r:embed="rId18">
            <a:alphaModFix/>
          </a:blip>
          <a:srcRect/>
          <a:stretch/>
        </p:blipFill>
        <p:spPr>
          <a:xfrm>
            <a:off x="6103937" y="5959475"/>
            <a:ext cx="2430599" cy="693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gi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g"/><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5"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ctrTitle"/>
          </p:nvPr>
        </p:nvSpPr>
        <p:spPr>
          <a:xfrm>
            <a:off x="135925" y="2522076"/>
            <a:ext cx="8686800" cy="3433800"/>
          </a:xfrm>
          <a:prstGeom prst="rect">
            <a:avLst/>
          </a:prstGeom>
          <a:noFill/>
          <a:ln>
            <a:noFill/>
          </a:ln>
        </p:spPr>
        <p:txBody>
          <a:bodyPr lIns="91425" tIns="45700" rIns="91425" bIns="45700" anchor="b" anchorCtr="0">
            <a:noAutofit/>
          </a:bodyPr>
          <a:lstStyle/>
          <a:p>
            <a:pPr lvl="0" algn="ctr" rtl="0">
              <a:spcBef>
                <a:spcPts val="0"/>
              </a:spcBef>
              <a:buClr>
                <a:srgbClr val="001D4D"/>
              </a:buClr>
              <a:buSzPct val="25000"/>
              <a:buFont typeface="Trebuchet MS"/>
              <a:buNone/>
            </a:pPr>
            <a:r>
              <a:rPr lang="en-US" sz="5000" b="1"/>
              <a:t>Hololens: </a:t>
            </a:r>
            <a:r>
              <a:rPr lang="en-US" sz="3000" b="1"/>
              <a:t/>
            </a:r>
            <a:br>
              <a:rPr lang="en-US" sz="3000" b="1"/>
            </a:br>
            <a:r>
              <a:rPr lang="en-US" sz="3000" b="1"/>
              <a:t>Augmented Reality using OOP Concepts</a:t>
            </a:r>
          </a:p>
          <a:p>
            <a:pPr marL="0" marR="0" lvl="0" indent="0" algn="ctr" rtl="0">
              <a:spcBef>
                <a:spcPts val="0"/>
              </a:spcBef>
              <a:spcAft>
                <a:spcPts val="0"/>
              </a:spcAft>
              <a:buSzPct val="25000"/>
              <a:buNone/>
            </a:pPr>
            <a:endParaRPr sz="2900"/>
          </a:p>
          <a:p>
            <a:pPr lvl="0" algn="ctr" rtl="0">
              <a:spcBef>
                <a:spcPts val="0"/>
              </a:spcBef>
              <a:buClr>
                <a:srgbClr val="001D4D"/>
              </a:buClr>
              <a:buSzPct val="25000"/>
              <a:buFont typeface="Trebuchet MS"/>
              <a:buNone/>
            </a:pPr>
            <a:r>
              <a:rPr lang="en-US" sz="1800" b="1"/>
              <a:t>Team Member(s):</a:t>
            </a:r>
            <a:r>
              <a:rPr lang="en-US" sz="1800"/>
              <a:t> Paola Jiron and Andres Chalela</a:t>
            </a:r>
            <a:br>
              <a:rPr lang="en-US" sz="1800"/>
            </a:br>
            <a:r>
              <a:rPr lang="en-US" sz="1800" b="1"/>
              <a:t>Product Owner(s): </a:t>
            </a:r>
            <a:r>
              <a:rPr lang="en-US" sz="1800"/>
              <a:t>Francisco Ortega</a:t>
            </a:r>
          </a:p>
          <a:p>
            <a:pPr lvl="0" algn="ctr" rtl="0">
              <a:spcBef>
                <a:spcPts val="0"/>
              </a:spcBef>
              <a:buClr>
                <a:srgbClr val="001D4D"/>
              </a:buClr>
              <a:buSzPct val="25000"/>
              <a:buFont typeface="Trebuchet MS"/>
              <a:buNone/>
            </a:pPr>
            <a:r>
              <a:rPr lang="en-US" sz="1800" b="1"/>
              <a:t>Instructor:</a:t>
            </a:r>
            <a:r>
              <a:rPr lang="en-US" sz="1800"/>
              <a:t> Masoud Sadjadi</a:t>
            </a:r>
          </a:p>
          <a:p>
            <a:pPr lvl="0" algn="ctr" rtl="0">
              <a:spcBef>
                <a:spcPts val="0"/>
              </a:spcBef>
              <a:buSzPct val="25000"/>
              <a:buNone/>
            </a:pPr>
            <a:r>
              <a:rPr lang="en-US" sz="1800" b="1"/>
              <a:t>Mentor:</a:t>
            </a:r>
            <a:r>
              <a:rPr lang="en-US" sz="1800"/>
              <a:t> Francisco Ortega, Mohsen Taheri</a:t>
            </a:r>
          </a:p>
          <a:p>
            <a:pPr lvl="0" algn="ctr" rtl="0">
              <a:spcBef>
                <a:spcPts val="0"/>
              </a:spcBef>
              <a:buClr>
                <a:srgbClr val="001D4D"/>
              </a:buClr>
              <a:buSzPct val="25000"/>
              <a:buFont typeface="Trebuchet MS"/>
              <a:buNone/>
            </a:pPr>
            <a:r>
              <a:rPr lang="en-US"/>
              <a:t/>
            </a:r>
            <a:br>
              <a:rPr lang="en-US"/>
            </a:br>
            <a:r>
              <a:rPr lang="en-US" sz="1800"/>
              <a:t>School of Computing and Information Sciences</a:t>
            </a:r>
            <a:br>
              <a:rPr lang="en-US" sz="1800"/>
            </a:br>
            <a:r>
              <a:rPr lang="en-US" sz="1800"/>
              <a:t>Florida International University</a:t>
            </a:r>
            <a:br>
              <a:rPr lang="en-US" sz="1800"/>
            </a:br>
            <a:endParaRPr lang="en-US" sz="1800"/>
          </a:p>
        </p:txBody>
      </p:sp>
      <p:sp>
        <p:nvSpPr>
          <p:cNvPr id="285" name="Shape 285"/>
          <p:cNvSpPr txBox="1">
            <a:spLocks noGrp="1"/>
          </p:cNvSpPr>
          <p:nvPr>
            <p:ph type="subTitle" idx="1"/>
          </p:nvPr>
        </p:nvSpPr>
        <p:spPr>
          <a:xfrm>
            <a:off x="228600" y="5643562"/>
            <a:ext cx="8686800" cy="12191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Noto Sans Symbols"/>
              <a:buNone/>
            </a:pPr>
            <a:r>
              <a:rPr lang="en-US">
                <a:solidFill>
                  <a:srgbClr val="666666"/>
                </a:solidFill>
              </a:rPr>
              <a:t> </a:t>
            </a:r>
          </a:p>
        </p:txBody>
      </p:sp>
      <p:sp>
        <p:nvSpPr>
          <p:cNvPr id="286" name="Shape 286"/>
          <p:cNvSpPr txBox="1"/>
          <p:nvPr/>
        </p:nvSpPr>
        <p:spPr>
          <a:xfrm>
            <a:off x="101375" y="746050"/>
            <a:ext cx="8686800" cy="722700"/>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600" b="0" i="0" u="none" strike="noStrike" cap="none">
                <a:solidFill>
                  <a:srgbClr val="001D4D"/>
                </a:solidFill>
                <a:latin typeface="Trebuchet MS"/>
                <a:ea typeface="Trebuchet MS"/>
                <a:cs typeface="Trebuchet MS"/>
                <a:sym typeface="Trebuchet MS"/>
              </a:rPr>
              <a:t>Final Presentation</a:t>
            </a:r>
          </a:p>
          <a:p>
            <a:pPr lvl="0" algn="ctr" rtl="0">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2017</a:t>
            </a:r>
          </a:p>
        </p:txBody>
      </p:sp>
      <p:pic>
        <p:nvPicPr>
          <p:cNvPr id="287" name="Shape 287"/>
          <p:cNvPicPr preferRelativeResize="0"/>
          <p:nvPr/>
        </p:nvPicPr>
        <p:blipFill rotWithShape="1">
          <a:blip r:embed="rId3">
            <a:alphaModFix/>
          </a:blip>
          <a:srcRect/>
          <a:stretch/>
        </p:blipFill>
        <p:spPr>
          <a:xfrm>
            <a:off x="458814" y="5106953"/>
            <a:ext cx="1367399" cy="1210500"/>
          </a:xfrm>
          <a:prstGeom prst="roundRect">
            <a:avLst>
              <a:gd name="adj" fmla="val 8594"/>
            </a:avLst>
          </a:prstGeom>
          <a:solidFill>
            <a:srgbClr val="ECECEC"/>
          </a:solidFill>
          <a:ln>
            <a:noFill/>
          </a:ln>
          <a:effectLst>
            <a:reflection stA="38000" endPos="28000" dist="5000" dir="5400000" fadeDir="5400012" sy="-100000" algn="bl" rotWithShape="0"/>
          </a:effectLst>
        </p:spPr>
      </p:pic>
      <p:pic>
        <p:nvPicPr>
          <p:cNvPr id="288" name="Shape 288" descr="FIU_VIP.png"/>
          <p:cNvPicPr preferRelativeResize="0"/>
          <p:nvPr/>
        </p:nvPicPr>
        <p:blipFill rotWithShape="1">
          <a:blip r:embed="rId4">
            <a:alphaModFix/>
          </a:blip>
          <a:srcRect/>
          <a:stretch/>
        </p:blipFill>
        <p:spPr>
          <a:xfrm>
            <a:off x="6534321" y="663497"/>
            <a:ext cx="2288400" cy="71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2000321" y="442850"/>
            <a:ext cx="51417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a:solidFill>
                  <a:srgbClr val="001D4D"/>
                </a:solidFill>
              </a:rPr>
              <a:t>User Stor</a:t>
            </a:r>
            <a:r>
              <a:rPr lang="en-US" b="1"/>
              <a:t>y #2:</a:t>
            </a:r>
            <a:r>
              <a:rPr lang="en-US"/>
              <a:t> </a:t>
            </a:r>
            <a:r>
              <a:rPr lang="en-US" u="sng"/>
              <a:t>Scenes</a:t>
            </a:r>
          </a:p>
        </p:txBody>
      </p:sp>
      <p:sp>
        <p:nvSpPr>
          <p:cNvPr id="372" name="Shape 372"/>
          <p:cNvSpPr txBox="1">
            <a:spLocks noGrp="1"/>
          </p:cNvSpPr>
          <p:nvPr>
            <p:ph type="body" idx="1"/>
          </p:nvPr>
        </p:nvSpPr>
        <p:spPr>
          <a:xfrm>
            <a:off x="779474" y="1828800"/>
            <a:ext cx="7583400" cy="840300"/>
          </a:xfrm>
          <a:prstGeom prst="rect">
            <a:avLst/>
          </a:prstGeom>
          <a:noFill/>
          <a:ln>
            <a:noFill/>
          </a:ln>
        </p:spPr>
        <p:txBody>
          <a:bodyPr lIns="91425" tIns="45700" rIns="91425" bIns="45700" anchor="t" anchorCtr="0">
            <a:noAutofit/>
          </a:bodyPr>
          <a:lstStyle/>
          <a:p>
            <a:pPr marL="457200" lvl="0" indent="-69850" rtl="0">
              <a:spcBef>
                <a:spcPts val="0"/>
              </a:spcBef>
              <a:buClr>
                <a:schemeClr val="dk1"/>
              </a:buClr>
              <a:buSzPct val="61111"/>
              <a:buFont typeface="Arial"/>
              <a:buNone/>
            </a:pPr>
            <a:r>
              <a:rPr lang="en-US" sz="1800" i="1">
                <a:solidFill>
                  <a:srgbClr val="001D4D"/>
                </a:solidFill>
              </a:rPr>
              <a:t>"As a user, I would like to move through scenes as I progress through the 3D application so that I can focus on one scene at a time."</a:t>
            </a:r>
          </a:p>
        </p:txBody>
      </p:sp>
      <p:pic>
        <p:nvPicPr>
          <p:cNvPr id="373" name="Shape 373"/>
          <p:cNvPicPr preferRelativeResize="0"/>
          <p:nvPr/>
        </p:nvPicPr>
        <p:blipFill>
          <a:blip r:embed="rId3">
            <a:alphaModFix/>
          </a:blip>
          <a:stretch>
            <a:fillRect/>
          </a:stretch>
        </p:blipFill>
        <p:spPr>
          <a:xfrm>
            <a:off x="641700" y="2801550"/>
            <a:ext cx="3423600" cy="2927524"/>
          </a:xfrm>
          <a:prstGeom prst="rect">
            <a:avLst/>
          </a:prstGeom>
          <a:ln>
            <a:noFill/>
          </a:ln>
          <a:effectLst>
            <a:outerShdw blurRad="292100" dist="139700" dir="2700000" algn="tl" rotWithShape="0">
              <a:srgbClr val="333333">
                <a:alpha val="65000"/>
              </a:srgbClr>
            </a:outerShdw>
          </a:effectLst>
        </p:spPr>
      </p:pic>
      <p:sp>
        <p:nvSpPr>
          <p:cNvPr id="374" name="Shape 374"/>
          <p:cNvSpPr txBox="1"/>
          <p:nvPr/>
        </p:nvSpPr>
        <p:spPr>
          <a:xfrm>
            <a:off x="641700" y="5729075"/>
            <a:ext cx="34236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 Scene Transition Sequence Diagram</a:t>
            </a:r>
          </a:p>
        </p:txBody>
      </p:sp>
      <p:pic>
        <p:nvPicPr>
          <p:cNvPr id="375" name="Shape 375"/>
          <p:cNvPicPr preferRelativeResize="0"/>
          <p:nvPr/>
        </p:nvPicPr>
        <p:blipFill>
          <a:blip r:embed="rId4">
            <a:alphaModFix/>
          </a:blip>
          <a:stretch>
            <a:fillRect/>
          </a:stretch>
        </p:blipFill>
        <p:spPr>
          <a:xfrm>
            <a:off x="4435571" y="2801549"/>
            <a:ext cx="4023630" cy="2927525"/>
          </a:xfrm>
          <a:prstGeom prst="rect">
            <a:avLst/>
          </a:prstGeom>
          <a:ln>
            <a:noFill/>
          </a:ln>
          <a:effectLst>
            <a:outerShdw blurRad="292100" dist="139700" dir="2700000" algn="tl" rotWithShape="0">
              <a:srgbClr val="333333">
                <a:alpha val="65000"/>
              </a:srgbClr>
            </a:outerShdw>
          </a:effectLst>
        </p:spPr>
      </p:pic>
      <p:sp>
        <p:nvSpPr>
          <p:cNvPr id="376" name="Shape 376"/>
          <p:cNvSpPr txBox="1"/>
          <p:nvPr/>
        </p:nvSpPr>
        <p:spPr>
          <a:xfrm>
            <a:off x="5580900" y="5729075"/>
            <a:ext cx="1639499"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Scene Collection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1846496" y="425175"/>
            <a:ext cx="54510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a:solidFill>
                  <a:srgbClr val="001D4D"/>
                </a:solidFill>
              </a:rPr>
              <a:t>User Stor</a:t>
            </a:r>
            <a:r>
              <a:rPr lang="en-US" b="1"/>
              <a:t>y #3:</a:t>
            </a:r>
            <a:r>
              <a:rPr lang="en-US"/>
              <a:t> </a:t>
            </a:r>
            <a:r>
              <a:rPr lang="en-US" u="sng"/>
              <a:t>Methods</a:t>
            </a:r>
          </a:p>
        </p:txBody>
      </p:sp>
      <p:sp>
        <p:nvSpPr>
          <p:cNvPr id="383" name="Shape 383"/>
          <p:cNvSpPr txBox="1">
            <a:spLocks noGrp="1"/>
          </p:cNvSpPr>
          <p:nvPr>
            <p:ph type="body" idx="1"/>
          </p:nvPr>
        </p:nvSpPr>
        <p:spPr>
          <a:xfrm>
            <a:off x="779475" y="1828800"/>
            <a:ext cx="7583400" cy="893100"/>
          </a:xfrm>
          <a:prstGeom prst="rect">
            <a:avLst/>
          </a:prstGeom>
          <a:noFill/>
          <a:ln>
            <a:noFill/>
          </a:ln>
        </p:spPr>
        <p:txBody>
          <a:bodyPr lIns="91425" tIns="45700" rIns="91425" bIns="45700" anchor="t" anchorCtr="0">
            <a:noAutofit/>
          </a:bodyPr>
          <a:lstStyle/>
          <a:p>
            <a:pPr marL="457200" lvl="0" indent="-69850" rtl="0">
              <a:spcBef>
                <a:spcPts val="0"/>
              </a:spcBef>
              <a:buClr>
                <a:schemeClr val="dk1"/>
              </a:buClr>
              <a:buSzPct val="61111"/>
              <a:buFont typeface="Arial"/>
              <a:buNone/>
            </a:pPr>
            <a:r>
              <a:rPr lang="en-US" sz="1800" i="1">
                <a:solidFill>
                  <a:srgbClr val="001D4D"/>
                </a:solidFill>
              </a:rPr>
              <a:t>"As a user I would like to see a visualization of methods and functions so that I can better understand the characteristics of methods."</a:t>
            </a:r>
          </a:p>
        </p:txBody>
      </p:sp>
      <p:pic>
        <p:nvPicPr>
          <p:cNvPr id="384" name="Shape 384"/>
          <p:cNvPicPr preferRelativeResize="0"/>
          <p:nvPr/>
        </p:nvPicPr>
        <p:blipFill>
          <a:blip r:embed="rId3">
            <a:alphaModFix/>
          </a:blip>
          <a:stretch>
            <a:fillRect/>
          </a:stretch>
        </p:blipFill>
        <p:spPr>
          <a:xfrm>
            <a:off x="844575" y="2916425"/>
            <a:ext cx="3647815" cy="2615949"/>
          </a:xfrm>
          <a:prstGeom prst="rect">
            <a:avLst/>
          </a:prstGeom>
          <a:ln>
            <a:noFill/>
          </a:ln>
          <a:effectLst>
            <a:outerShdw blurRad="292100" dist="139700" dir="2700000" algn="tl" rotWithShape="0">
              <a:srgbClr val="333333">
                <a:alpha val="65000"/>
              </a:srgbClr>
            </a:outerShdw>
          </a:effectLst>
        </p:spPr>
      </p:pic>
      <p:pic>
        <p:nvPicPr>
          <p:cNvPr id="385" name="Shape 385"/>
          <p:cNvPicPr preferRelativeResize="0"/>
          <p:nvPr/>
        </p:nvPicPr>
        <p:blipFill rotWithShape="1">
          <a:blip r:embed="rId4">
            <a:alphaModFix/>
          </a:blip>
          <a:srcRect l="48061" t="24848" r="13474" b="29475"/>
          <a:stretch/>
        </p:blipFill>
        <p:spPr>
          <a:xfrm>
            <a:off x="4845500" y="2916424"/>
            <a:ext cx="3517373" cy="2615949"/>
          </a:xfrm>
          <a:prstGeom prst="rect">
            <a:avLst/>
          </a:prstGeom>
          <a:ln>
            <a:noFill/>
          </a:ln>
          <a:effectLst>
            <a:outerShdw blurRad="292100" dist="139700" dir="2700000" algn="tl" rotWithShape="0">
              <a:srgbClr val="333333">
                <a:alpha val="65000"/>
              </a:srgbClr>
            </a:outerShdw>
          </a:effectLst>
        </p:spPr>
      </p:pic>
      <p:sp>
        <p:nvSpPr>
          <p:cNvPr id="386" name="Shape 386"/>
          <p:cNvSpPr txBox="1"/>
          <p:nvPr/>
        </p:nvSpPr>
        <p:spPr>
          <a:xfrm>
            <a:off x="5956650" y="5583925"/>
            <a:ext cx="15024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Methods Scene</a:t>
            </a:r>
          </a:p>
        </p:txBody>
      </p:sp>
      <p:sp>
        <p:nvSpPr>
          <p:cNvPr id="387" name="Shape 387"/>
          <p:cNvSpPr txBox="1"/>
          <p:nvPr/>
        </p:nvSpPr>
        <p:spPr>
          <a:xfrm>
            <a:off x="1281451" y="5583925"/>
            <a:ext cx="26685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Methods Sequence 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1159500" y="603000"/>
            <a:ext cx="7041900" cy="822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a:solidFill>
                  <a:srgbClr val="001D4D"/>
                </a:solidFill>
              </a:rPr>
              <a:t>User Stor</a:t>
            </a:r>
            <a:r>
              <a:rPr lang="en-US" b="1"/>
              <a:t>y #4:</a:t>
            </a:r>
            <a:r>
              <a:rPr lang="en-US"/>
              <a:t> </a:t>
            </a:r>
            <a:r>
              <a:rPr lang="en-US" u="sng"/>
              <a:t>Data Structures</a:t>
            </a:r>
          </a:p>
        </p:txBody>
      </p:sp>
      <p:sp>
        <p:nvSpPr>
          <p:cNvPr id="394" name="Shape 394"/>
          <p:cNvSpPr txBox="1">
            <a:spLocks noGrp="1"/>
          </p:cNvSpPr>
          <p:nvPr>
            <p:ph type="body" idx="1"/>
          </p:nvPr>
        </p:nvSpPr>
        <p:spPr>
          <a:xfrm>
            <a:off x="779474" y="1828800"/>
            <a:ext cx="7583400" cy="822600"/>
          </a:xfrm>
          <a:prstGeom prst="rect">
            <a:avLst/>
          </a:prstGeom>
          <a:noFill/>
          <a:ln>
            <a:noFill/>
          </a:ln>
        </p:spPr>
        <p:txBody>
          <a:bodyPr lIns="91425" tIns="45700" rIns="91425" bIns="45700" anchor="t" anchorCtr="0">
            <a:noAutofit/>
          </a:bodyPr>
          <a:lstStyle/>
          <a:p>
            <a:pPr marL="457200" lvl="0" indent="-69850" rtl="0">
              <a:spcBef>
                <a:spcPts val="0"/>
              </a:spcBef>
              <a:buClr>
                <a:schemeClr val="dk1"/>
              </a:buClr>
              <a:buSzPct val="61111"/>
              <a:buFont typeface="Arial"/>
              <a:buNone/>
            </a:pPr>
            <a:r>
              <a:rPr lang="en-US" sz="1800" i="1">
                <a:solidFill>
                  <a:srgbClr val="001D4D"/>
                </a:solidFill>
              </a:rPr>
              <a:t>"As a user I want to view visual representations of data structure concepts so that I can better understand data structure concepts."</a:t>
            </a:r>
          </a:p>
        </p:txBody>
      </p:sp>
      <p:pic>
        <p:nvPicPr>
          <p:cNvPr id="395" name="Shape 395"/>
          <p:cNvPicPr preferRelativeResize="0"/>
          <p:nvPr/>
        </p:nvPicPr>
        <p:blipFill>
          <a:blip r:embed="rId3">
            <a:alphaModFix/>
          </a:blip>
          <a:stretch>
            <a:fillRect/>
          </a:stretch>
        </p:blipFill>
        <p:spPr>
          <a:xfrm>
            <a:off x="651425" y="2651399"/>
            <a:ext cx="4522525" cy="2705449"/>
          </a:xfrm>
          <a:prstGeom prst="rect">
            <a:avLst/>
          </a:prstGeom>
          <a:ln>
            <a:noFill/>
          </a:ln>
          <a:effectLst>
            <a:outerShdw blurRad="292100" dist="139700" dir="2700000" algn="tl" rotWithShape="0">
              <a:srgbClr val="333333">
                <a:alpha val="65000"/>
              </a:srgbClr>
            </a:outerShdw>
          </a:effectLst>
        </p:spPr>
      </p:pic>
      <p:pic>
        <p:nvPicPr>
          <p:cNvPr id="396" name="Shape 396"/>
          <p:cNvPicPr preferRelativeResize="0"/>
          <p:nvPr/>
        </p:nvPicPr>
        <p:blipFill rotWithShape="1">
          <a:blip r:embed="rId4">
            <a:alphaModFix/>
          </a:blip>
          <a:srcRect l="9793" r="8043"/>
          <a:stretch/>
        </p:blipFill>
        <p:spPr>
          <a:xfrm>
            <a:off x="5558874" y="3158550"/>
            <a:ext cx="3211074" cy="2198300"/>
          </a:xfrm>
          <a:prstGeom prst="rect">
            <a:avLst/>
          </a:prstGeom>
          <a:ln>
            <a:noFill/>
          </a:ln>
          <a:effectLst>
            <a:outerShdw blurRad="292100" dist="139700" dir="2700000" algn="tl" rotWithShape="0">
              <a:srgbClr val="333333">
                <a:alpha val="65000"/>
              </a:srgbClr>
            </a:outerShdw>
          </a:effectLst>
        </p:spPr>
      </p:pic>
      <p:sp>
        <p:nvSpPr>
          <p:cNvPr id="397" name="Shape 397"/>
          <p:cNvSpPr txBox="1"/>
          <p:nvPr/>
        </p:nvSpPr>
        <p:spPr>
          <a:xfrm>
            <a:off x="1042825" y="5424850"/>
            <a:ext cx="33495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Data Structures Sequence Diagram</a:t>
            </a:r>
          </a:p>
        </p:txBody>
      </p:sp>
      <p:sp>
        <p:nvSpPr>
          <p:cNvPr id="398" name="Shape 398"/>
          <p:cNvSpPr txBox="1"/>
          <p:nvPr/>
        </p:nvSpPr>
        <p:spPr>
          <a:xfrm>
            <a:off x="6087262" y="5424850"/>
            <a:ext cx="21543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 Data Structures Scene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556650" y="680400"/>
            <a:ext cx="8113200" cy="745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a:solidFill>
                  <a:srgbClr val="001D4D"/>
                </a:solidFill>
              </a:rPr>
              <a:t>User Stor</a:t>
            </a:r>
            <a:r>
              <a:rPr lang="en-US" b="1"/>
              <a:t>y #5:</a:t>
            </a:r>
            <a:r>
              <a:rPr lang="en-US"/>
              <a:t> </a:t>
            </a:r>
            <a:r>
              <a:rPr lang="en-US" u="sng"/>
              <a:t>Feedback &amp; Progress</a:t>
            </a:r>
          </a:p>
        </p:txBody>
      </p:sp>
      <p:sp>
        <p:nvSpPr>
          <p:cNvPr id="405" name="Shape 405"/>
          <p:cNvSpPr txBox="1">
            <a:spLocks noGrp="1"/>
          </p:cNvSpPr>
          <p:nvPr>
            <p:ph type="body" idx="1"/>
          </p:nvPr>
        </p:nvSpPr>
        <p:spPr>
          <a:xfrm>
            <a:off x="779475" y="1828800"/>
            <a:ext cx="7583400" cy="698400"/>
          </a:xfrm>
          <a:prstGeom prst="rect">
            <a:avLst/>
          </a:prstGeom>
          <a:noFill/>
          <a:ln>
            <a:noFill/>
          </a:ln>
        </p:spPr>
        <p:txBody>
          <a:bodyPr lIns="91425" tIns="45700" rIns="91425" bIns="45700" anchor="t" anchorCtr="0">
            <a:noAutofit/>
          </a:bodyPr>
          <a:lstStyle/>
          <a:p>
            <a:pPr marL="457200" lvl="0" indent="-69850" rtl="0">
              <a:spcBef>
                <a:spcPts val="0"/>
              </a:spcBef>
              <a:buClr>
                <a:schemeClr val="dk1"/>
              </a:buClr>
              <a:buSzPct val="61111"/>
              <a:buFont typeface="Arial"/>
              <a:buNone/>
            </a:pPr>
            <a:r>
              <a:rPr lang="en-US" sz="1800" i="1">
                <a:solidFill>
                  <a:srgbClr val="001D4D"/>
                </a:solidFill>
              </a:rPr>
              <a:t>"As a user I want to receive feedback so that I can track my progress in the OOP Concept AR application."</a:t>
            </a:r>
          </a:p>
        </p:txBody>
      </p:sp>
      <p:pic>
        <p:nvPicPr>
          <p:cNvPr id="406" name="Shape 406"/>
          <p:cNvPicPr preferRelativeResize="0"/>
          <p:nvPr/>
        </p:nvPicPr>
        <p:blipFill rotWithShape="1">
          <a:blip r:embed="rId3">
            <a:alphaModFix/>
          </a:blip>
          <a:srcRect r="14639"/>
          <a:stretch/>
        </p:blipFill>
        <p:spPr>
          <a:xfrm>
            <a:off x="816325" y="2930400"/>
            <a:ext cx="3708636" cy="2490325"/>
          </a:xfrm>
          <a:prstGeom prst="rect">
            <a:avLst/>
          </a:prstGeom>
          <a:ln>
            <a:noFill/>
          </a:ln>
          <a:effectLst>
            <a:outerShdw blurRad="292100" dist="139700" dir="2700000" algn="tl" rotWithShape="0">
              <a:srgbClr val="333333">
                <a:alpha val="65000"/>
              </a:srgbClr>
            </a:outerShdw>
          </a:effectLst>
        </p:spPr>
      </p:pic>
      <p:pic>
        <p:nvPicPr>
          <p:cNvPr id="407" name="Shape 407"/>
          <p:cNvPicPr preferRelativeResize="0"/>
          <p:nvPr/>
        </p:nvPicPr>
        <p:blipFill rotWithShape="1">
          <a:blip r:embed="rId4">
            <a:alphaModFix/>
          </a:blip>
          <a:srcRect l="14694" r="10449"/>
          <a:stretch/>
        </p:blipFill>
        <p:spPr>
          <a:xfrm>
            <a:off x="5205374" y="2930400"/>
            <a:ext cx="3314125" cy="2490325"/>
          </a:xfrm>
          <a:prstGeom prst="rect">
            <a:avLst/>
          </a:prstGeom>
          <a:ln>
            <a:noFill/>
          </a:ln>
          <a:effectLst>
            <a:outerShdw blurRad="292100" dist="139700" dir="2700000" algn="tl" rotWithShape="0">
              <a:srgbClr val="333333">
                <a:alpha val="65000"/>
              </a:srgbClr>
            </a:outerShdw>
          </a:effectLst>
        </p:spPr>
      </p:pic>
      <p:sp>
        <p:nvSpPr>
          <p:cNvPr id="408" name="Shape 408"/>
          <p:cNvSpPr txBox="1"/>
          <p:nvPr/>
        </p:nvSpPr>
        <p:spPr>
          <a:xfrm>
            <a:off x="1847050" y="5486725"/>
            <a:ext cx="15378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 Loading Scenes</a:t>
            </a:r>
          </a:p>
        </p:txBody>
      </p:sp>
      <p:sp>
        <p:nvSpPr>
          <p:cNvPr id="409" name="Shape 409"/>
          <p:cNvSpPr txBox="1"/>
          <p:nvPr/>
        </p:nvSpPr>
        <p:spPr>
          <a:xfrm>
            <a:off x="5739987" y="5486725"/>
            <a:ext cx="22449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 Unanswered Questions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728787" y="497674"/>
            <a:ext cx="1871700" cy="736845"/>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a:solidFill>
                  <a:srgbClr val="001D4D"/>
                </a:solidFill>
              </a:rPr>
              <a:t>Test</a:t>
            </a:r>
            <a:r>
              <a:rPr lang="en-US" b="1"/>
              <a:t>ing</a:t>
            </a:r>
          </a:p>
        </p:txBody>
      </p:sp>
      <p:sp>
        <p:nvSpPr>
          <p:cNvPr id="416" name="Shape 416"/>
          <p:cNvSpPr txBox="1">
            <a:spLocks noGrp="1"/>
          </p:cNvSpPr>
          <p:nvPr>
            <p:ph type="body" idx="1"/>
          </p:nvPr>
        </p:nvSpPr>
        <p:spPr>
          <a:xfrm>
            <a:off x="494900" y="1422850"/>
            <a:ext cx="2280300" cy="3782400"/>
          </a:xfrm>
          <a:prstGeom prst="rect">
            <a:avLst/>
          </a:prstGeom>
          <a:noFill/>
          <a:ln>
            <a:noFill/>
          </a:ln>
        </p:spPr>
        <p:txBody>
          <a:bodyPr lIns="91425" tIns="45700" rIns="91425" bIns="45700" anchor="t" anchorCtr="0">
            <a:noAutofit/>
          </a:bodyPr>
          <a:lstStyle/>
          <a:p>
            <a:pPr marL="282575" marR="0" lvl="0" indent="-282575" algn="l" rtl="0">
              <a:lnSpc>
                <a:spcPct val="115000"/>
              </a:lnSpc>
              <a:spcBef>
                <a:spcPts val="0"/>
              </a:spcBef>
              <a:spcAft>
                <a:spcPts val="0"/>
              </a:spcAft>
              <a:buClr>
                <a:srgbClr val="001D4D"/>
              </a:buClr>
              <a:buSzPct val="100000"/>
              <a:buFont typeface="Noto Sans Symbols"/>
            </a:pPr>
            <a:r>
              <a:rPr lang="en-US"/>
              <a:t>Manually testing transition</a:t>
            </a:r>
          </a:p>
          <a:p>
            <a:pPr marR="0" lvl="1" algn="l" rtl="0">
              <a:lnSpc>
                <a:spcPct val="115000"/>
              </a:lnSpc>
              <a:spcBef>
                <a:spcPts val="0"/>
              </a:spcBef>
              <a:spcAft>
                <a:spcPts val="0"/>
              </a:spcAft>
            </a:pPr>
            <a:r>
              <a:rPr lang="en-US"/>
              <a:t>Start</a:t>
            </a:r>
          </a:p>
          <a:p>
            <a:pPr marR="0" lvl="1" algn="l" rtl="0">
              <a:lnSpc>
                <a:spcPct val="115000"/>
              </a:lnSpc>
              <a:spcBef>
                <a:spcPts val="0"/>
              </a:spcBef>
              <a:spcAft>
                <a:spcPts val="0"/>
              </a:spcAft>
            </a:pPr>
            <a:r>
              <a:rPr lang="en-US"/>
              <a:t>Next</a:t>
            </a:r>
          </a:p>
          <a:p>
            <a:pPr marR="0" lvl="1" algn="l" rtl="0">
              <a:lnSpc>
                <a:spcPct val="115000"/>
              </a:lnSpc>
              <a:spcBef>
                <a:spcPts val="0"/>
              </a:spcBef>
              <a:spcAft>
                <a:spcPts val="0"/>
              </a:spcAft>
            </a:pPr>
            <a:r>
              <a:rPr lang="en-US"/>
              <a:t>Credits</a:t>
            </a:r>
          </a:p>
          <a:p>
            <a:pPr marR="0" lvl="1" algn="l" rtl="0">
              <a:lnSpc>
                <a:spcPct val="115000"/>
              </a:lnSpc>
              <a:spcBef>
                <a:spcPts val="0"/>
              </a:spcBef>
              <a:spcAft>
                <a:spcPts val="0"/>
              </a:spcAft>
            </a:pPr>
            <a:r>
              <a:rPr lang="en-US"/>
              <a:t>Tutorial</a:t>
            </a:r>
          </a:p>
          <a:p>
            <a:pPr marR="0" lvl="1" algn="l" rtl="0">
              <a:lnSpc>
                <a:spcPct val="115000"/>
              </a:lnSpc>
              <a:spcBef>
                <a:spcPts val="0"/>
              </a:spcBef>
              <a:spcAft>
                <a:spcPts val="0"/>
              </a:spcAft>
            </a:pPr>
            <a:r>
              <a:rPr lang="en-US"/>
              <a:t>Home and,</a:t>
            </a:r>
          </a:p>
          <a:p>
            <a:pPr marR="0" lvl="1" algn="l" rtl="0">
              <a:lnSpc>
                <a:spcPct val="115000"/>
              </a:lnSpc>
              <a:spcBef>
                <a:spcPts val="0"/>
              </a:spcBef>
              <a:spcAft>
                <a:spcPts val="0"/>
              </a:spcAft>
            </a:pPr>
            <a:r>
              <a:rPr lang="en-US"/>
              <a:t>Quit</a:t>
            </a:r>
          </a:p>
          <a:p>
            <a:pPr marL="457200" marR="0" lvl="0" indent="0" algn="l" rtl="0">
              <a:lnSpc>
                <a:spcPct val="115000"/>
              </a:lnSpc>
              <a:spcBef>
                <a:spcPts val="0"/>
              </a:spcBef>
              <a:spcAft>
                <a:spcPts val="0"/>
              </a:spcAft>
              <a:buNone/>
            </a:pPr>
            <a:r>
              <a:rPr lang="en-US"/>
              <a:t>buttons</a:t>
            </a:r>
          </a:p>
        </p:txBody>
      </p:sp>
      <p:sp>
        <p:nvSpPr>
          <p:cNvPr id="417" name="Shape 417"/>
          <p:cNvSpPr txBox="1"/>
          <p:nvPr/>
        </p:nvSpPr>
        <p:spPr>
          <a:xfrm>
            <a:off x="5408625" y="5420775"/>
            <a:ext cx="16086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Scene Transition</a:t>
            </a:r>
          </a:p>
        </p:txBody>
      </p:sp>
      <p:pic>
        <p:nvPicPr>
          <p:cNvPr id="418" name="Shape 418"/>
          <p:cNvPicPr preferRelativeResize="0"/>
          <p:nvPr/>
        </p:nvPicPr>
        <p:blipFill rotWithShape="1">
          <a:blip r:embed="rId3">
            <a:alphaModFix/>
          </a:blip>
          <a:srcRect r="37628" b="15782"/>
          <a:stretch/>
        </p:blipFill>
        <p:spPr>
          <a:xfrm>
            <a:off x="3181525" y="3876375"/>
            <a:ext cx="5667149" cy="1544399"/>
          </a:xfrm>
          <a:prstGeom prst="rect">
            <a:avLst/>
          </a:prstGeom>
          <a:ln>
            <a:noFill/>
          </a:ln>
          <a:effectLst>
            <a:outerShdw blurRad="292100" dist="139700" dir="2700000" algn="tl" rotWithShape="0">
              <a:srgbClr val="333333">
                <a:alpha val="65000"/>
              </a:srgbClr>
            </a:outerShdw>
          </a:effectLst>
        </p:spPr>
      </p:pic>
      <p:sp>
        <p:nvSpPr>
          <p:cNvPr id="419" name="Shape 419"/>
          <p:cNvSpPr txBox="1"/>
          <p:nvPr/>
        </p:nvSpPr>
        <p:spPr>
          <a:xfrm>
            <a:off x="5408625" y="3384800"/>
            <a:ext cx="16086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Quit Application</a:t>
            </a:r>
          </a:p>
        </p:txBody>
      </p:sp>
      <p:pic>
        <p:nvPicPr>
          <p:cNvPr id="420" name="Shape 420"/>
          <p:cNvPicPr preferRelativeResize="0"/>
          <p:nvPr/>
        </p:nvPicPr>
        <p:blipFill rotWithShape="1">
          <a:blip r:embed="rId4">
            <a:alphaModFix/>
          </a:blip>
          <a:srcRect t="17850" r="32331"/>
          <a:stretch/>
        </p:blipFill>
        <p:spPr>
          <a:xfrm>
            <a:off x="3181512" y="1464075"/>
            <a:ext cx="5667174" cy="1920725"/>
          </a:xfrm>
          <a:prstGeom prst="rect">
            <a:avLst/>
          </a:prstGeom>
          <a:ln>
            <a:noFill/>
          </a:ln>
          <a:effectLst>
            <a:outerShdw blurRad="292100" dist="139700" dir="2700000" algn="tl" rotWithShape="0">
              <a:srgbClr val="333333">
                <a:alpha val="65000"/>
              </a:srgbClr>
            </a:outerShdw>
          </a:effectLst>
        </p:spPr>
      </p:pic>
      <p:sp>
        <p:nvSpPr>
          <p:cNvPr id="421" name="Shape 421"/>
          <p:cNvSpPr/>
          <p:nvPr/>
        </p:nvSpPr>
        <p:spPr>
          <a:xfrm>
            <a:off x="3208049" y="2032650"/>
            <a:ext cx="1325646" cy="185597"/>
          </a:xfrm>
          <a:prstGeom prst="flowChartTerminator">
            <a:avLst/>
          </a:prstGeom>
          <a:noFill/>
          <a:ln w="9525" cap="flat" cmpd="sng">
            <a:solidFill>
              <a:srgbClr val="FF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2" name="Shape 422"/>
          <p:cNvSpPr/>
          <p:nvPr/>
        </p:nvSpPr>
        <p:spPr>
          <a:xfrm>
            <a:off x="3208050" y="4907050"/>
            <a:ext cx="1871694" cy="185598"/>
          </a:xfrm>
          <a:prstGeom prst="flowChartTerminator">
            <a:avLst/>
          </a:prstGeom>
          <a:noFill/>
          <a:ln w="9525" cap="flat" cmpd="sng">
            <a:solidFill>
              <a:srgbClr val="FF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779474" y="1828800"/>
            <a:ext cx="3721757" cy="2554800"/>
          </a:xfrm>
          <a:prstGeom prst="rect">
            <a:avLst/>
          </a:prstGeom>
          <a:noFill/>
          <a:ln>
            <a:noFill/>
          </a:ln>
        </p:spPr>
        <p:txBody>
          <a:bodyPr lIns="91425" tIns="45700" rIns="91425" bIns="45700" anchor="t" anchorCtr="0">
            <a:noAutofit/>
          </a:bodyPr>
          <a:lstStyle/>
          <a:p>
            <a:pPr marL="0" marR="0" lvl="0" indent="0" algn="ctr" rtl="0">
              <a:spcBef>
                <a:spcPts val="2000"/>
              </a:spcBef>
              <a:spcAft>
                <a:spcPts val="0"/>
              </a:spcAft>
              <a:buNone/>
            </a:pPr>
            <a:r>
              <a:rPr lang="en-US" sz="2200" b="1" i="0" u="none" strike="noStrike" cap="none" dirty="0" smtClean="0">
                <a:solidFill>
                  <a:srgbClr val="001D4D"/>
                </a:solidFill>
                <a:sym typeface="Trebuchet MS"/>
              </a:rPr>
              <a:t>Paola </a:t>
            </a:r>
            <a:r>
              <a:rPr lang="en-US" sz="2200" b="1" i="0" u="none" strike="noStrike" cap="none" dirty="0" err="1" smtClean="0">
                <a:solidFill>
                  <a:srgbClr val="001D4D"/>
                </a:solidFill>
                <a:sym typeface="Trebuchet MS"/>
              </a:rPr>
              <a:t>Jiron</a:t>
            </a:r>
            <a:endParaRPr lang="en-US" sz="2200" b="1" i="0" u="none" strike="noStrike" cap="none" dirty="0" smtClean="0">
              <a:solidFill>
                <a:srgbClr val="001D4D"/>
              </a:solidFill>
              <a:sym typeface="Trebuchet MS"/>
            </a:endParaRPr>
          </a:p>
          <a:p>
            <a:pPr marL="0" marR="0" lvl="0" indent="0" algn="ctr" rtl="0">
              <a:spcBef>
                <a:spcPts val="0"/>
              </a:spcBef>
              <a:spcAft>
                <a:spcPts val="0"/>
              </a:spcAft>
              <a:buNone/>
            </a:pPr>
            <a:r>
              <a:rPr lang="en-US" b="1" dirty="0" smtClean="0"/>
              <a:t>pjiro003@fiu.edu</a:t>
            </a:r>
            <a:endParaRPr lang="en-US" sz="2200" b="1" i="0" u="none" strike="noStrike" cap="none" dirty="0">
              <a:solidFill>
                <a:srgbClr val="001D4D"/>
              </a:solidFill>
              <a:sym typeface="Trebuchet MS"/>
            </a:endParaRPr>
          </a:p>
          <a:p>
            <a:pPr marL="0" marR="0" lvl="0" indent="0" algn="ctr" rtl="0">
              <a:spcBef>
                <a:spcPts val="2000"/>
              </a:spcBef>
              <a:spcAft>
                <a:spcPts val="0"/>
              </a:spcAft>
              <a:buClr>
                <a:srgbClr val="001D4D"/>
              </a:buClr>
              <a:buSzPct val="100000"/>
              <a:buNone/>
            </a:pPr>
            <a:r>
              <a:rPr lang="en-US" sz="4000" b="1" i="0" u="none" strike="noStrike" cap="none" dirty="0" smtClean="0">
                <a:solidFill>
                  <a:srgbClr val="001D4D"/>
                </a:solidFill>
                <a:sym typeface="Trebuchet MS"/>
              </a:rPr>
              <a:t>Thank </a:t>
            </a:r>
            <a:r>
              <a:rPr lang="en-US" sz="4000" b="1" i="0" u="none" strike="noStrike" cap="none" dirty="0">
                <a:solidFill>
                  <a:srgbClr val="001D4D"/>
                </a:solidFill>
                <a:sym typeface="Trebuchet MS"/>
              </a:rPr>
              <a:t>You!</a:t>
            </a:r>
          </a:p>
        </p:txBody>
      </p:sp>
      <p:sp>
        <p:nvSpPr>
          <p:cNvPr id="429" name="Shape 429"/>
          <p:cNvSpPr txBox="1">
            <a:spLocks noGrp="1"/>
          </p:cNvSpPr>
          <p:nvPr>
            <p:ph type="title"/>
          </p:nvPr>
        </p:nvSpPr>
        <p:spPr>
          <a:xfrm>
            <a:off x="3498489" y="567784"/>
            <a:ext cx="2270177" cy="716683"/>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dirty="0">
                <a:solidFill>
                  <a:srgbClr val="001D4D"/>
                </a:solidFill>
                <a:latin typeface="Trebuchet MS"/>
                <a:ea typeface="Trebuchet MS"/>
                <a:cs typeface="Trebuchet MS"/>
                <a:sym typeface="Trebuchet MS"/>
              </a:rPr>
              <a:t>Summary</a:t>
            </a:r>
          </a:p>
        </p:txBody>
      </p:sp>
      <p:pic>
        <p:nvPicPr>
          <p:cNvPr id="430" name="Shape 430"/>
          <p:cNvPicPr preferRelativeResize="0"/>
          <p:nvPr/>
        </p:nvPicPr>
        <p:blipFill>
          <a:blip r:embed="rId3">
            <a:alphaModFix/>
          </a:blip>
          <a:stretch>
            <a:fillRect/>
          </a:stretch>
        </p:blipFill>
        <p:spPr>
          <a:xfrm>
            <a:off x="241125" y="5099473"/>
            <a:ext cx="1219924" cy="609939"/>
          </a:xfrm>
          <a:prstGeom prst="rect">
            <a:avLst/>
          </a:prstGeom>
          <a:ln>
            <a:noFill/>
          </a:ln>
          <a:effectLst>
            <a:outerShdw blurRad="292100" dist="139700" dir="2700000" algn="tl" rotWithShape="0">
              <a:srgbClr val="333333">
                <a:alpha val="65000"/>
              </a:srgbClr>
            </a:outerShdw>
          </a:effectLst>
        </p:spPr>
      </p:pic>
      <p:pic>
        <p:nvPicPr>
          <p:cNvPr id="431" name="Shape 431"/>
          <p:cNvPicPr preferRelativeResize="0"/>
          <p:nvPr/>
        </p:nvPicPr>
        <p:blipFill>
          <a:blip r:embed="rId4">
            <a:alphaModFix/>
          </a:blip>
          <a:stretch>
            <a:fillRect/>
          </a:stretch>
        </p:blipFill>
        <p:spPr>
          <a:xfrm>
            <a:off x="1395825" y="5246958"/>
            <a:ext cx="640025" cy="438179"/>
          </a:xfrm>
          <a:prstGeom prst="rect">
            <a:avLst/>
          </a:prstGeom>
          <a:ln>
            <a:noFill/>
          </a:ln>
          <a:effectLst>
            <a:outerShdw blurRad="292100" dist="139700" dir="2700000" algn="tl" rotWithShape="0">
              <a:srgbClr val="333333">
                <a:alpha val="65000"/>
              </a:srgbClr>
            </a:outerShdw>
          </a:effectLst>
        </p:spPr>
      </p:pic>
      <p:pic>
        <p:nvPicPr>
          <p:cNvPr id="432" name="Shape 432"/>
          <p:cNvPicPr preferRelativeResize="0"/>
          <p:nvPr/>
        </p:nvPicPr>
        <p:blipFill>
          <a:blip r:embed="rId5">
            <a:alphaModFix/>
          </a:blip>
          <a:stretch>
            <a:fillRect/>
          </a:stretch>
        </p:blipFill>
        <p:spPr>
          <a:xfrm>
            <a:off x="2088999" y="5246962"/>
            <a:ext cx="887314" cy="438175"/>
          </a:xfrm>
          <a:prstGeom prst="rect">
            <a:avLst/>
          </a:prstGeom>
          <a:ln>
            <a:noFill/>
          </a:ln>
          <a:effectLst>
            <a:outerShdw blurRad="292100" dist="139700" dir="2700000" algn="tl" rotWithShape="0">
              <a:srgbClr val="333333">
                <a:alpha val="65000"/>
              </a:srgbClr>
            </a:outerShdw>
          </a:effectLst>
        </p:spPr>
      </p:pic>
      <p:pic>
        <p:nvPicPr>
          <p:cNvPr id="433" name="Shape 433"/>
          <p:cNvPicPr preferRelativeResize="0"/>
          <p:nvPr/>
        </p:nvPicPr>
        <p:blipFill>
          <a:blip r:embed="rId6">
            <a:alphaModFix/>
          </a:blip>
          <a:stretch>
            <a:fillRect/>
          </a:stretch>
        </p:blipFill>
        <p:spPr>
          <a:xfrm>
            <a:off x="3049646" y="5286274"/>
            <a:ext cx="1205912" cy="438174"/>
          </a:xfrm>
          <a:prstGeom prst="rect">
            <a:avLst/>
          </a:prstGeom>
          <a:ln>
            <a:noFill/>
          </a:ln>
          <a:effectLst>
            <a:outerShdw blurRad="292100" dist="139700" dir="2700000" algn="tl" rotWithShape="0">
              <a:srgbClr val="333333">
                <a:alpha val="65000"/>
              </a:srgbClr>
            </a:outerShdw>
          </a:effectLst>
        </p:spPr>
      </p:pic>
      <p:pic>
        <p:nvPicPr>
          <p:cNvPr id="434" name="Shape 434"/>
          <p:cNvPicPr preferRelativeResize="0"/>
          <p:nvPr/>
        </p:nvPicPr>
        <p:blipFill>
          <a:blip r:embed="rId7">
            <a:alphaModFix/>
          </a:blip>
          <a:stretch>
            <a:fillRect/>
          </a:stretch>
        </p:blipFill>
        <p:spPr>
          <a:xfrm>
            <a:off x="4328875" y="5161075"/>
            <a:ext cx="1060755" cy="609949"/>
          </a:xfrm>
          <a:prstGeom prst="rect">
            <a:avLst/>
          </a:prstGeom>
          <a:ln>
            <a:noFill/>
          </a:ln>
          <a:effectLst>
            <a:outerShdw blurRad="292100" dist="139700" dir="2700000" algn="tl" rotWithShape="0">
              <a:srgbClr val="333333">
                <a:alpha val="65000"/>
              </a:srgbClr>
            </a:outerShdw>
          </a:effectLst>
        </p:spPr>
      </p:pic>
      <p:pic>
        <p:nvPicPr>
          <p:cNvPr id="435" name="Shape 435"/>
          <p:cNvPicPr preferRelativeResize="0"/>
          <p:nvPr/>
        </p:nvPicPr>
        <p:blipFill>
          <a:blip r:embed="rId8">
            <a:alphaModFix/>
          </a:blip>
          <a:stretch>
            <a:fillRect/>
          </a:stretch>
        </p:blipFill>
        <p:spPr>
          <a:xfrm>
            <a:off x="5561074" y="5207648"/>
            <a:ext cx="1205899" cy="516814"/>
          </a:xfrm>
          <a:prstGeom prst="rect">
            <a:avLst/>
          </a:prstGeom>
          <a:ln>
            <a:noFill/>
          </a:ln>
          <a:effectLst>
            <a:outerShdw blurRad="292100" dist="139700" dir="2700000" algn="tl" rotWithShape="0">
              <a:srgbClr val="333333">
                <a:alpha val="65000"/>
              </a:srgbClr>
            </a:outerShdw>
          </a:effectLst>
        </p:spPr>
      </p:pic>
      <p:pic>
        <p:nvPicPr>
          <p:cNvPr id="436" name="Shape 436"/>
          <p:cNvPicPr preferRelativeResize="0"/>
          <p:nvPr/>
        </p:nvPicPr>
        <p:blipFill>
          <a:blip r:embed="rId9">
            <a:alphaModFix/>
          </a:blip>
          <a:stretch>
            <a:fillRect/>
          </a:stretch>
        </p:blipFill>
        <p:spPr>
          <a:xfrm>
            <a:off x="6538650" y="5122749"/>
            <a:ext cx="1080245" cy="686600"/>
          </a:xfrm>
          <a:prstGeom prst="rect">
            <a:avLst/>
          </a:prstGeom>
          <a:ln>
            <a:noFill/>
          </a:ln>
          <a:effectLst>
            <a:outerShdw blurRad="292100" dist="139700" dir="2700000" algn="tl" rotWithShape="0">
              <a:srgbClr val="333333">
                <a:alpha val="65000"/>
              </a:srgbClr>
            </a:outerShdw>
          </a:effectLst>
        </p:spPr>
      </p:pic>
      <p:pic>
        <p:nvPicPr>
          <p:cNvPr id="437" name="Shape 437"/>
          <p:cNvPicPr preferRelativeResize="0"/>
          <p:nvPr/>
        </p:nvPicPr>
        <p:blipFill>
          <a:blip r:embed="rId10">
            <a:alphaModFix/>
          </a:blip>
          <a:stretch>
            <a:fillRect/>
          </a:stretch>
        </p:blipFill>
        <p:spPr>
          <a:xfrm>
            <a:off x="7535074" y="5217187"/>
            <a:ext cx="497724" cy="497724"/>
          </a:xfrm>
          <a:prstGeom prst="rect">
            <a:avLst/>
          </a:prstGeom>
          <a:ln>
            <a:noFill/>
          </a:ln>
          <a:effectLst>
            <a:outerShdw blurRad="292100" dist="139700" dir="2700000" algn="tl" rotWithShape="0">
              <a:srgbClr val="333333">
                <a:alpha val="65000"/>
              </a:srgbClr>
            </a:outerShdw>
          </a:effectLst>
        </p:spPr>
      </p:pic>
      <p:pic>
        <p:nvPicPr>
          <p:cNvPr id="438" name="Shape 438"/>
          <p:cNvPicPr preferRelativeResize="0"/>
          <p:nvPr/>
        </p:nvPicPr>
        <p:blipFill>
          <a:blip r:embed="rId11">
            <a:alphaModFix/>
          </a:blip>
          <a:stretch>
            <a:fillRect/>
          </a:stretch>
        </p:blipFill>
        <p:spPr>
          <a:xfrm>
            <a:off x="8181099" y="5084425"/>
            <a:ext cx="640024" cy="64002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42641" y="1071416"/>
            <a:ext cx="2133600" cy="284378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16770" y="3838776"/>
            <a:ext cx="967166" cy="96716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08927" y="3951226"/>
            <a:ext cx="1182875" cy="93521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90701" y="3844225"/>
            <a:ext cx="961717" cy="96171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779462" y="381000"/>
            <a:ext cx="7583486" cy="1044575"/>
          </a:xfrm>
          <a:prstGeom prst="rect">
            <a:avLst/>
          </a:prstGeom>
          <a:noFill/>
          <a:ln>
            <a:noFill/>
          </a:ln>
        </p:spPr>
        <p:txBody>
          <a:bodyPr lIns="91425" tIns="45700" rIns="91425" bIns="45700" anchor="b" anchorCtr="0">
            <a:noAutofit/>
          </a:bodyPr>
          <a:lstStyle/>
          <a:p>
            <a:pPr lvl="0" algn="ctr" rtl="0">
              <a:spcBef>
                <a:spcPts val="0"/>
              </a:spcBef>
              <a:buClr>
                <a:srgbClr val="001D4D"/>
              </a:buClr>
              <a:buSzPct val="25000"/>
              <a:buFont typeface="Trebuchet MS"/>
              <a:buNone/>
            </a:pPr>
            <a:r>
              <a:rPr lang="en-US" b="1"/>
              <a:t>What is Augmented Reality?</a:t>
            </a:r>
          </a:p>
        </p:txBody>
      </p:sp>
      <p:sp>
        <p:nvSpPr>
          <p:cNvPr id="295" name="Shape 295"/>
          <p:cNvSpPr txBox="1">
            <a:spLocks noGrp="1"/>
          </p:cNvSpPr>
          <p:nvPr>
            <p:ph type="body" idx="1"/>
          </p:nvPr>
        </p:nvSpPr>
        <p:spPr>
          <a:xfrm>
            <a:off x="779462" y="1524000"/>
            <a:ext cx="7583486" cy="420846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2000"/>
              </a:spcBef>
              <a:spcAft>
                <a:spcPts val="0"/>
              </a:spcAft>
              <a:buNone/>
            </a:pPr>
            <a:endParaRPr sz="1800"/>
          </a:p>
        </p:txBody>
      </p:sp>
      <p:sp>
        <p:nvSpPr>
          <p:cNvPr id="296" name="Shape 296"/>
          <p:cNvSpPr txBox="1"/>
          <p:nvPr/>
        </p:nvSpPr>
        <p:spPr>
          <a:xfrm>
            <a:off x="3516925" y="5128975"/>
            <a:ext cx="1926900" cy="279300"/>
          </a:xfrm>
          <a:prstGeom prst="rect">
            <a:avLst/>
          </a:prstGeom>
          <a:noFill/>
          <a:ln>
            <a:noFill/>
          </a:ln>
        </p:spPr>
        <p:txBody>
          <a:bodyPr lIns="91425" tIns="91425" rIns="91425" bIns="91425" anchor="t" anchorCtr="0">
            <a:noAutofit/>
          </a:bodyPr>
          <a:lstStyle/>
          <a:p>
            <a:pPr lvl="0" rtl="0">
              <a:spcBef>
                <a:spcPts val="0"/>
              </a:spcBef>
              <a:buNone/>
            </a:pPr>
            <a:r>
              <a:rPr lang="en-US" b="1"/>
              <a:t>Interactive Learning</a:t>
            </a:r>
          </a:p>
        </p:txBody>
      </p:sp>
      <p:pic>
        <p:nvPicPr>
          <p:cNvPr id="297" name="Shape 297"/>
          <p:cNvPicPr preferRelativeResize="0"/>
          <p:nvPr/>
        </p:nvPicPr>
        <p:blipFill>
          <a:blip r:embed="rId3">
            <a:alphaModFix/>
          </a:blip>
          <a:stretch>
            <a:fillRect/>
          </a:stretch>
        </p:blipFill>
        <p:spPr>
          <a:xfrm>
            <a:off x="1713712" y="1819275"/>
            <a:ext cx="5715000" cy="32194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789735" y="585627"/>
            <a:ext cx="7583400" cy="8400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001D4D"/>
              </a:buClr>
              <a:buSzPct val="25000"/>
              <a:buFont typeface="Trebuchet MS"/>
              <a:buNone/>
            </a:pPr>
            <a:r>
              <a:rPr lang="en-US" sz="3800" b="1" i="0" u="none" strike="noStrike" cap="none">
                <a:solidFill>
                  <a:srgbClr val="001D4D"/>
                </a:solidFill>
                <a:latin typeface="Trebuchet MS"/>
                <a:ea typeface="Trebuchet MS"/>
                <a:cs typeface="Trebuchet MS"/>
                <a:sym typeface="Trebuchet MS"/>
              </a:rPr>
              <a:t>What is Augmented Reality?</a:t>
            </a:r>
          </a:p>
        </p:txBody>
      </p:sp>
      <p:sp>
        <p:nvSpPr>
          <p:cNvPr id="304" name="Shape 304"/>
          <p:cNvSpPr txBox="1">
            <a:spLocks noGrp="1"/>
          </p:cNvSpPr>
          <p:nvPr>
            <p:ph type="body" idx="1"/>
          </p:nvPr>
        </p:nvSpPr>
        <p:spPr>
          <a:xfrm>
            <a:off x="939971" y="1425624"/>
            <a:ext cx="2808600" cy="45231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1D4D"/>
              </a:buClr>
              <a:buSzPct val="25000"/>
              <a:buFont typeface="Noto Sans Symbols"/>
              <a:buNone/>
            </a:pPr>
            <a:endParaRPr sz="1800" b="0" i="0" u="none" strike="noStrike" cap="none">
              <a:solidFill>
                <a:srgbClr val="001D4D"/>
              </a:solidFill>
              <a:latin typeface="Trebuchet MS"/>
              <a:ea typeface="Trebuchet MS"/>
              <a:cs typeface="Trebuchet MS"/>
              <a:sym typeface="Trebuchet MS"/>
            </a:endParaRPr>
          </a:p>
          <a:p>
            <a:pPr marL="400050" marR="0" lvl="0" indent="-400050" algn="l" rtl="0">
              <a:lnSpc>
                <a:spcPct val="115000"/>
              </a:lnSpc>
              <a:spcBef>
                <a:spcPts val="0"/>
              </a:spcBef>
              <a:spcAft>
                <a:spcPts val="0"/>
              </a:spcAft>
              <a:buClr>
                <a:srgbClr val="001D4D"/>
              </a:buClr>
              <a:buSzPct val="100000"/>
              <a:buFont typeface="Noto Sans Symbols"/>
            </a:pPr>
            <a:r>
              <a:rPr lang="en-US" sz="1800" b="0" i="0" u="none" strike="noStrike" cap="none">
                <a:solidFill>
                  <a:srgbClr val="001D4D"/>
                </a:solidFill>
                <a:latin typeface="Trebuchet MS"/>
                <a:ea typeface="Trebuchet MS"/>
                <a:cs typeface="Trebuchet MS"/>
                <a:sym typeface="Trebuchet MS"/>
              </a:rPr>
              <a:t>Live view of a physical, and real-world environment </a:t>
            </a:r>
          </a:p>
          <a:p>
            <a:pPr marL="400050" marR="0" lvl="0" indent="-400050" algn="l" rtl="0">
              <a:lnSpc>
                <a:spcPct val="115000"/>
              </a:lnSpc>
              <a:spcBef>
                <a:spcPts val="0"/>
              </a:spcBef>
              <a:spcAft>
                <a:spcPts val="0"/>
              </a:spcAft>
              <a:buClr>
                <a:srgbClr val="001D4D"/>
              </a:buClr>
              <a:buSzPct val="100000"/>
              <a:buFont typeface="Noto Sans Symbols"/>
            </a:pPr>
            <a:r>
              <a:rPr lang="en-US" sz="1800" b="0" i="0" u="none" strike="noStrike" cap="none">
                <a:solidFill>
                  <a:srgbClr val="001D4D"/>
                </a:solidFill>
                <a:latin typeface="Trebuchet MS"/>
                <a:ea typeface="Trebuchet MS"/>
                <a:cs typeface="Trebuchet MS"/>
                <a:sym typeface="Trebuchet MS"/>
              </a:rPr>
              <a:t>Supplemented elements</a:t>
            </a:r>
          </a:p>
          <a:p>
            <a:pPr marL="400050" marR="0" lvl="0" indent="-400050" algn="l" rtl="0">
              <a:lnSpc>
                <a:spcPct val="115000"/>
              </a:lnSpc>
              <a:spcBef>
                <a:spcPts val="0"/>
              </a:spcBef>
              <a:spcAft>
                <a:spcPts val="0"/>
              </a:spcAft>
              <a:buClr>
                <a:srgbClr val="001D4D"/>
              </a:buClr>
              <a:buSzPct val="100000"/>
              <a:buFont typeface="Noto Sans Symbols"/>
            </a:pPr>
            <a:r>
              <a:rPr lang="en-US" sz="1800" b="0" i="0" u="none" strike="noStrike" cap="none">
                <a:solidFill>
                  <a:srgbClr val="001D4D"/>
                </a:solidFill>
                <a:latin typeface="Trebuchet MS"/>
                <a:ea typeface="Trebuchet MS"/>
                <a:cs typeface="Trebuchet MS"/>
                <a:sym typeface="Trebuchet MS"/>
              </a:rPr>
              <a:t>Computer-generated inputs: </a:t>
            </a:r>
          </a:p>
          <a:p>
            <a:pPr marL="695325" marR="0" lvl="1" indent="-403225" algn="l" rtl="0">
              <a:lnSpc>
                <a:spcPct val="115000"/>
              </a:lnSpc>
              <a:spcBef>
                <a:spcPts val="0"/>
              </a:spcBef>
              <a:spcAft>
                <a:spcPts val="0"/>
              </a:spcAft>
              <a:buClr>
                <a:srgbClr val="001D4D"/>
              </a:buClr>
              <a:buSzPct val="100000"/>
              <a:buFont typeface="Noto Sans Symbols"/>
            </a:pPr>
            <a:r>
              <a:rPr lang="en-US" sz="1800" b="0" i="0" u="none" strike="noStrike" cap="none">
                <a:solidFill>
                  <a:srgbClr val="001D4D"/>
                </a:solidFill>
                <a:latin typeface="Trebuchet MS"/>
                <a:ea typeface="Trebuchet MS"/>
                <a:cs typeface="Trebuchet MS"/>
                <a:sym typeface="Trebuchet MS"/>
              </a:rPr>
              <a:t>Sound</a:t>
            </a:r>
          </a:p>
          <a:p>
            <a:pPr marL="695325" marR="0" lvl="1" indent="-403225" algn="l" rtl="0">
              <a:lnSpc>
                <a:spcPct val="115000"/>
              </a:lnSpc>
              <a:spcBef>
                <a:spcPts val="0"/>
              </a:spcBef>
              <a:spcAft>
                <a:spcPts val="0"/>
              </a:spcAft>
              <a:buClr>
                <a:srgbClr val="001D4D"/>
              </a:buClr>
              <a:buSzPct val="100000"/>
              <a:buFont typeface="Noto Sans Symbols"/>
            </a:pPr>
            <a:r>
              <a:rPr lang="en-US" sz="1800" b="0" i="0" u="none" strike="noStrike" cap="none">
                <a:solidFill>
                  <a:srgbClr val="001D4D"/>
                </a:solidFill>
                <a:latin typeface="Trebuchet MS"/>
                <a:ea typeface="Trebuchet MS"/>
                <a:cs typeface="Trebuchet MS"/>
                <a:sym typeface="Trebuchet MS"/>
              </a:rPr>
              <a:t>Video</a:t>
            </a:r>
          </a:p>
          <a:p>
            <a:pPr marL="695325" marR="0" lvl="1" indent="-403225" algn="l" rtl="0">
              <a:lnSpc>
                <a:spcPct val="115000"/>
              </a:lnSpc>
              <a:spcBef>
                <a:spcPts val="0"/>
              </a:spcBef>
              <a:spcAft>
                <a:spcPts val="0"/>
              </a:spcAft>
              <a:buClr>
                <a:srgbClr val="001D4D"/>
              </a:buClr>
              <a:buSzPct val="100000"/>
              <a:buFont typeface="Noto Sans Symbols"/>
            </a:pPr>
            <a:r>
              <a:rPr lang="en-US" sz="1800" b="0" i="0" u="none" strike="noStrike" cap="none">
                <a:solidFill>
                  <a:srgbClr val="001D4D"/>
                </a:solidFill>
                <a:latin typeface="Trebuchet MS"/>
                <a:ea typeface="Trebuchet MS"/>
                <a:cs typeface="Trebuchet MS"/>
                <a:sym typeface="Trebuchet MS"/>
              </a:rPr>
              <a:t>Graphic or Global Positioning System (GPS) data.</a:t>
            </a:r>
          </a:p>
          <a:p>
            <a:pPr marL="0" marR="0" lvl="0" indent="0" algn="l" rtl="0">
              <a:lnSpc>
                <a:spcPct val="100000"/>
              </a:lnSpc>
              <a:spcBef>
                <a:spcPts val="2000"/>
              </a:spcBef>
              <a:spcAft>
                <a:spcPts val="0"/>
              </a:spcAft>
              <a:buClr>
                <a:srgbClr val="001D4D"/>
              </a:buClr>
              <a:buSzPct val="25000"/>
              <a:buFont typeface="Noto Sans Symbols"/>
              <a:buNone/>
            </a:pPr>
            <a:endParaRPr sz="1800" b="0" i="0" u="none" strike="noStrike" cap="none">
              <a:solidFill>
                <a:srgbClr val="001D4D"/>
              </a:solidFill>
              <a:latin typeface="Trebuchet MS"/>
              <a:ea typeface="Trebuchet MS"/>
              <a:cs typeface="Trebuchet MS"/>
              <a:sym typeface="Trebuchet MS"/>
            </a:endParaRPr>
          </a:p>
        </p:txBody>
      </p:sp>
      <p:sp>
        <p:nvSpPr>
          <p:cNvPr id="305" name="Shape 305"/>
          <p:cNvSpPr txBox="1"/>
          <p:nvPr/>
        </p:nvSpPr>
        <p:spPr>
          <a:xfrm>
            <a:off x="5882225" y="2861450"/>
            <a:ext cx="1135200" cy="263400"/>
          </a:xfrm>
          <a:prstGeom prst="rect">
            <a:avLst/>
          </a:prstGeom>
          <a:noFill/>
          <a:ln>
            <a:noFill/>
          </a:ln>
        </p:spPr>
        <p:txBody>
          <a:bodyPr lIns="91425" tIns="91425" rIns="91425" bIns="91425" anchor="t" anchorCtr="0">
            <a:noAutofit/>
          </a:bodyPr>
          <a:lstStyle/>
          <a:p>
            <a:pPr lvl="0" rtl="0">
              <a:spcBef>
                <a:spcPts val="0"/>
              </a:spcBef>
              <a:buNone/>
            </a:pPr>
            <a:r>
              <a:rPr lang="en-US" b="1">
                <a:solidFill>
                  <a:srgbClr val="001D4D"/>
                </a:solidFill>
                <a:latin typeface="Trebuchet MS"/>
                <a:ea typeface="Trebuchet MS"/>
                <a:cs typeface="Trebuchet MS"/>
                <a:sym typeface="Trebuchet MS"/>
              </a:rPr>
              <a:t>Bear Mesh</a:t>
            </a:r>
          </a:p>
        </p:txBody>
      </p:sp>
      <p:pic>
        <p:nvPicPr>
          <p:cNvPr id="306" name="Shape 306"/>
          <p:cNvPicPr preferRelativeResize="0"/>
          <p:nvPr/>
        </p:nvPicPr>
        <p:blipFill>
          <a:blip r:embed="rId3">
            <a:alphaModFix/>
          </a:blip>
          <a:stretch>
            <a:fillRect/>
          </a:stretch>
        </p:blipFill>
        <p:spPr>
          <a:xfrm>
            <a:off x="5560625" y="1425629"/>
            <a:ext cx="1778400" cy="1523220"/>
          </a:xfrm>
          <a:prstGeom prst="rect">
            <a:avLst/>
          </a:prstGeom>
          <a:ln>
            <a:noFill/>
          </a:ln>
          <a:effectLst>
            <a:outerShdw blurRad="292100" dist="139700" dir="2700000" algn="tl" rotWithShape="0">
              <a:srgbClr val="333333">
                <a:alpha val="65000"/>
              </a:srgbClr>
            </a:outerShdw>
          </a:effectLst>
        </p:spPr>
      </p:pic>
      <p:pic>
        <p:nvPicPr>
          <p:cNvPr id="307" name="Shape 307"/>
          <p:cNvPicPr preferRelativeResize="0"/>
          <p:nvPr/>
        </p:nvPicPr>
        <p:blipFill rotWithShape="1">
          <a:blip r:embed="rId4">
            <a:alphaModFix/>
          </a:blip>
          <a:srcRect l="47881" t="8394" b="13736"/>
          <a:stretch/>
        </p:blipFill>
        <p:spPr>
          <a:xfrm>
            <a:off x="5143500" y="3343350"/>
            <a:ext cx="2612649" cy="2341975"/>
          </a:xfrm>
          <a:prstGeom prst="rect">
            <a:avLst/>
          </a:prstGeom>
          <a:ln>
            <a:noFill/>
          </a:ln>
          <a:effectLst>
            <a:outerShdw blurRad="292100" dist="139700" dir="2700000" algn="tl" rotWithShape="0">
              <a:srgbClr val="333333">
                <a:alpha val="65000"/>
              </a:srgbClr>
            </a:outerShdw>
          </a:effectLst>
        </p:spPr>
      </p:pic>
      <p:sp>
        <p:nvSpPr>
          <p:cNvPr id="308" name="Shape 308"/>
          <p:cNvSpPr txBox="1"/>
          <p:nvPr/>
        </p:nvSpPr>
        <p:spPr>
          <a:xfrm>
            <a:off x="5627600" y="5685325"/>
            <a:ext cx="1778400" cy="263400"/>
          </a:xfrm>
          <a:prstGeom prst="rect">
            <a:avLst/>
          </a:prstGeom>
          <a:noFill/>
          <a:ln>
            <a:noFill/>
          </a:ln>
        </p:spPr>
        <p:txBody>
          <a:bodyPr lIns="91425" tIns="91425" rIns="91425" bIns="91425" anchor="t" anchorCtr="0">
            <a:noAutofit/>
          </a:bodyPr>
          <a:lstStyle/>
          <a:p>
            <a:pPr lvl="0" rtl="0">
              <a:spcBef>
                <a:spcPts val="0"/>
              </a:spcBef>
              <a:buNone/>
            </a:pPr>
            <a:r>
              <a:rPr lang="en-US" b="1">
                <a:solidFill>
                  <a:srgbClr val="001D4D"/>
                </a:solidFill>
                <a:latin typeface="Trebuchet MS"/>
                <a:ea typeface="Trebuchet MS"/>
                <a:cs typeface="Trebuchet MS"/>
                <a:sym typeface="Trebuchet MS"/>
              </a:rPr>
              <a:t>Mesh Environment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1692900" y="398675"/>
            <a:ext cx="5663100" cy="803400"/>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a:t>Development Process</a:t>
            </a:r>
          </a:p>
        </p:txBody>
      </p:sp>
      <p:sp>
        <p:nvSpPr>
          <p:cNvPr id="315" name="Shape 315"/>
          <p:cNvSpPr txBox="1">
            <a:spLocks noGrp="1"/>
          </p:cNvSpPr>
          <p:nvPr>
            <p:ph type="body" idx="1"/>
          </p:nvPr>
        </p:nvSpPr>
        <p:spPr>
          <a:xfrm>
            <a:off x="779462" y="1524000"/>
            <a:ext cx="7583400" cy="4208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2000"/>
              </a:spcBef>
              <a:spcAft>
                <a:spcPts val="0"/>
              </a:spcAft>
              <a:buNone/>
            </a:pPr>
            <a:endParaRPr sz="1800"/>
          </a:p>
        </p:txBody>
      </p:sp>
      <p:pic>
        <p:nvPicPr>
          <p:cNvPr id="316" name="Shape 316"/>
          <p:cNvPicPr preferRelativeResize="0"/>
          <p:nvPr/>
        </p:nvPicPr>
        <p:blipFill>
          <a:blip r:embed="rId3">
            <a:alphaModFix/>
          </a:blip>
          <a:stretch>
            <a:fillRect/>
          </a:stretch>
        </p:blipFill>
        <p:spPr>
          <a:xfrm>
            <a:off x="1244874" y="1202075"/>
            <a:ext cx="6440490" cy="4208400"/>
          </a:xfrm>
          <a:prstGeom prst="rect">
            <a:avLst/>
          </a:prstGeom>
          <a:ln>
            <a:noFill/>
          </a:ln>
          <a:effectLst>
            <a:outerShdw blurRad="292100" dist="139700" dir="2700000" algn="tl" rotWithShape="0">
              <a:srgbClr val="333333">
                <a:alpha val="65000"/>
              </a:srgbClr>
            </a:outerShdw>
          </a:effectLst>
        </p:spPr>
      </p:pic>
      <p:sp>
        <p:nvSpPr>
          <p:cNvPr id="317" name="Shape 317"/>
          <p:cNvSpPr txBox="1"/>
          <p:nvPr/>
        </p:nvSpPr>
        <p:spPr>
          <a:xfrm>
            <a:off x="3660825" y="5410475"/>
            <a:ext cx="18804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Development Cycle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1610197" y="362800"/>
            <a:ext cx="60255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a:solidFill>
                  <a:srgbClr val="001D4D"/>
                </a:solidFill>
              </a:rPr>
              <a:t>Requirements:</a:t>
            </a:r>
            <a:r>
              <a:rPr lang="en-US" sz="3800" b="0" i="0" u="none" strike="noStrike" cap="none">
                <a:solidFill>
                  <a:srgbClr val="001D4D"/>
                </a:solidFill>
                <a:latin typeface="Trebuchet MS"/>
                <a:ea typeface="Trebuchet MS"/>
                <a:cs typeface="Trebuchet MS"/>
                <a:sym typeface="Trebuchet MS"/>
              </a:rPr>
              <a:t> </a:t>
            </a:r>
            <a:r>
              <a:rPr lang="en-US" sz="3800" b="0" i="0" u="sng" strike="noStrike" cap="none">
                <a:solidFill>
                  <a:srgbClr val="001D4D"/>
                </a:solidFill>
                <a:latin typeface="Trebuchet MS"/>
                <a:ea typeface="Trebuchet MS"/>
                <a:cs typeface="Trebuchet MS"/>
                <a:sym typeface="Trebuchet MS"/>
              </a:rPr>
              <a:t>Use Cases</a:t>
            </a:r>
          </a:p>
        </p:txBody>
      </p:sp>
      <p:pic>
        <p:nvPicPr>
          <p:cNvPr id="324" name="Shape 324"/>
          <p:cNvPicPr preferRelativeResize="0"/>
          <p:nvPr/>
        </p:nvPicPr>
        <p:blipFill rotWithShape="1">
          <a:blip r:embed="rId3">
            <a:alphaModFix/>
          </a:blip>
          <a:srcRect b="3549"/>
          <a:stretch/>
        </p:blipFill>
        <p:spPr>
          <a:xfrm>
            <a:off x="1847725" y="1407400"/>
            <a:ext cx="4844275" cy="4333000"/>
          </a:xfrm>
          <a:prstGeom prst="rect">
            <a:avLst/>
          </a:prstGeom>
          <a:ln>
            <a:noFill/>
          </a:ln>
          <a:effectLst>
            <a:outerShdw blurRad="292100" dist="139700" dir="2700000" algn="tl" rotWithShape="0">
              <a:srgbClr val="333333">
                <a:alpha val="65000"/>
              </a:srgbClr>
            </a:outerShdw>
          </a:effectLst>
        </p:spPr>
      </p:pic>
      <p:sp>
        <p:nvSpPr>
          <p:cNvPr id="325" name="Shape 325"/>
          <p:cNvSpPr txBox="1"/>
          <p:nvPr/>
        </p:nvSpPr>
        <p:spPr>
          <a:xfrm>
            <a:off x="3380812" y="5831850"/>
            <a:ext cx="1778100" cy="3483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Use Case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451950" y="506600"/>
            <a:ext cx="6604500" cy="820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a:solidFill>
                  <a:srgbClr val="001D4D"/>
                </a:solidFill>
              </a:rPr>
              <a:t>System Design:</a:t>
            </a:r>
            <a:r>
              <a:rPr lang="en-US" sz="3800" b="0" i="0" u="none" strike="noStrike" cap="none">
                <a:solidFill>
                  <a:srgbClr val="001D4D"/>
                </a:solidFill>
                <a:latin typeface="Trebuchet MS"/>
                <a:ea typeface="Trebuchet MS"/>
                <a:cs typeface="Trebuchet MS"/>
                <a:sym typeface="Trebuchet MS"/>
              </a:rPr>
              <a:t> </a:t>
            </a:r>
            <a:r>
              <a:rPr lang="en-US" sz="3800" b="0" i="0" u="sng" strike="noStrike" cap="none">
                <a:solidFill>
                  <a:srgbClr val="001D4D"/>
                </a:solidFill>
                <a:latin typeface="Trebuchet MS"/>
                <a:ea typeface="Trebuchet MS"/>
                <a:cs typeface="Trebuchet MS"/>
                <a:sym typeface="Trebuchet MS"/>
              </a:rPr>
              <a:t>Architecture</a:t>
            </a:r>
          </a:p>
        </p:txBody>
      </p:sp>
      <p:pic>
        <p:nvPicPr>
          <p:cNvPr id="332" name="Shape 332"/>
          <p:cNvPicPr preferRelativeResize="0"/>
          <p:nvPr/>
        </p:nvPicPr>
        <p:blipFill>
          <a:blip r:embed="rId3">
            <a:alphaModFix/>
          </a:blip>
          <a:stretch>
            <a:fillRect/>
          </a:stretch>
        </p:blipFill>
        <p:spPr>
          <a:xfrm>
            <a:off x="583350" y="1740450"/>
            <a:ext cx="4318025" cy="3432600"/>
          </a:xfrm>
          <a:prstGeom prst="rect">
            <a:avLst/>
          </a:prstGeom>
          <a:ln>
            <a:noFill/>
          </a:ln>
          <a:effectLst>
            <a:outerShdw blurRad="292100" dist="139700" dir="2700000" algn="tl" rotWithShape="0">
              <a:srgbClr val="333333">
                <a:alpha val="65000"/>
              </a:srgbClr>
            </a:outerShdw>
          </a:effectLst>
        </p:spPr>
      </p:pic>
      <p:sp>
        <p:nvSpPr>
          <p:cNvPr id="333" name="Shape 333"/>
          <p:cNvSpPr txBox="1"/>
          <p:nvPr/>
        </p:nvSpPr>
        <p:spPr>
          <a:xfrm>
            <a:off x="1670037" y="5127150"/>
            <a:ext cx="2286000" cy="3963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Package Based Approach</a:t>
            </a:r>
          </a:p>
        </p:txBody>
      </p:sp>
      <p:pic>
        <p:nvPicPr>
          <p:cNvPr id="334" name="Shape 334"/>
          <p:cNvPicPr preferRelativeResize="0"/>
          <p:nvPr/>
        </p:nvPicPr>
        <p:blipFill>
          <a:blip r:embed="rId4">
            <a:alphaModFix/>
          </a:blip>
          <a:stretch>
            <a:fillRect/>
          </a:stretch>
        </p:blipFill>
        <p:spPr>
          <a:xfrm>
            <a:off x="5566350" y="1686200"/>
            <a:ext cx="2652050" cy="3485599"/>
          </a:xfrm>
          <a:prstGeom prst="rect">
            <a:avLst/>
          </a:prstGeom>
          <a:ln>
            <a:noFill/>
          </a:ln>
          <a:effectLst>
            <a:outerShdw blurRad="292100" dist="139700" dir="2700000" algn="tl" rotWithShape="0">
              <a:srgbClr val="333333">
                <a:alpha val="65000"/>
              </a:srgbClr>
            </a:outerShdw>
          </a:effectLst>
        </p:spPr>
      </p:pic>
      <p:sp>
        <p:nvSpPr>
          <p:cNvPr id="335" name="Shape 335"/>
          <p:cNvSpPr txBox="1"/>
          <p:nvPr/>
        </p:nvSpPr>
        <p:spPr>
          <a:xfrm>
            <a:off x="5673774" y="5127150"/>
            <a:ext cx="2437199" cy="3963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Application State Machine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2025575" y="530250"/>
            <a:ext cx="5371500" cy="8403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a:solidFill>
                  <a:srgbClr val="001D4D"/>
                </a:solidFill>
              </a:rPr>
              <a:t>Minimal Class Diagram</a:t>
            </a:r>
          </a:p>
        </p:txBody>
      </p:sp>
      <p:pic>
        <p:nvPicPr>
          <p:cNvPr id="342" name="Shape 342"/>
          <p:cNvPicPr preferRelativeResize="0"/>
          <p:nvPr/>
        </p:nvPicPr>
        <p:blipFill>
          <a:blip r:embed="rId3">
            <a:alphaModFix/>
          </a:blip>
          <a:stretch>
            <a:fillRect/>
          </a:stretch>
        </p:blipFill>
        <p:spPr>
          <a:xfrm>
            <a:off x="1072212" y="1370674"/>
            <a:ext cx="6999581" cy="5127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3156450" y="530275"/>
            <a:ext cx="3011100" cy="7875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a:solidFill>
                  <a:srgbClr val="001D4D"/>
                </a:solidFill>
              </a:rPr>
              <a:t>User Stories </a:t>
            </a:r>
          </a:p>
        </p:txBody>
      </p:sp>
      <p:sp>
        <p:nvSpPr>
          <p:cNvPr id="349" name="Shape 349"/>
          <p:cNvSpPr txBox="1">
            <a:spLocks noGrp="1"/>
          </p:cNvSpPr>
          <p:nvPr>
            <p:ph type="body" idx="4294967295"/>
          </p:nvPr>
        </p:nvSpPr>
        <p:spPr>
          <a:xfrm>
            <a:off x="525450" y="1263025"/>
            <a:ext cx="4777200" cy="1984200"/>
          </a:xfrm>
          <a:prstGeom prst="rect">
            <a:avLst/>
          </a:prstGeom>
        </p:spPr>
        <p:txBody>
          <a:bodyPr lIns="91425" tIns="91425" rIns="91425" bIns="91425" anchor="t" anchorCtr="0">
            <a:noAutofit/>
          </a:bodyPr>
          <a:lstStyle/>
          <a:p>
            <a:pPr marL="0" lvl="0" indent="-69850" rtl="0">
              <a:spcBef>
                <a:spcPts val="0"/>
              </a:spcBef>
              <a:buClr>
                <a:schemeClr val="dk1"/>
              </a:buClr>
              <a:buSzPct val="45833"/>
              <a:buFont typeface="Arial"/>
              <a:buNone/>
            </a:pPr>
            <a:r>
              <a:rPr lang="en-US" sz="2400"/>
              <a:t>1. </a:t>
            </a:r>
            <a:r>
              <a:rPr lang="en-US" sz="2400">
                <a:solidFill>
                  <a:srgbClr val="001D4D"/>
                </a:solidFill>
              </a:rPr>
              <a:t>Object Variables</a:t>
            </a:r>
          </a:p>
          <a:p>
            <a:pPr marL="0" lvl="0" indent="-69850" rtl="0">
              <a:spcBef>
                <a:spcPts val="0"/>
              </a:spcBef>
              <a:buClr>
                <a:schemeClr val="dk1"/>
              </a:buClr>
              <a:buSzPct val="45833"/>
              <a:buFont typeface="Arial"/>
              <a:buNone/>
            </a:pPr>
            <a:r>
              <a:rPr lang="en-US" sz="2400">
                <a:solidFill>
                  <a:srgbClr val="001D4D"/>
                </a:solidFill>
              </a:rPr>
              <a:t>2. Scenes</a:t>
            </a:r>
          </a:p>
          <a:p>
            <a:pPr marL="0" lvl="0" indent="-69850" rtl="0">
              <a:spcBef>
                <a:spcPts val="0"/>
              </a:spcBef>
              <a:buClr>
                <a:schemeClr val="dk1"/>
              </a:buClr>
              <a:buSzPct val="45833"/>
              <a:buFont typeface="Arial"/>
              <a:buNone/>
            </a:pPr>
            <a:r>
              <a:rPr lang="en-US" sz="2400">
                <a:solidFill>
                  <a:srgbClr val="001D4D"/>
                </a:solidFill>
              </a:rPr>
              <a:t>3. Methods</a:t>
            </a:r>
          </a:p>
          <a:p>
            <a:pPr marL="0" lvl="0" indent="-69850" rtl="0">
              <a:spcBef>
                <a:spcPts val="0"/>
              </a:spcBef>
              <a:buClr>
                <a:schemeClr val="dk1"/>
              </a:buClr>
              <a:buSzPct val="45833"/>
              <a:buFont typeface="Arial"/>
              <a:buNone/>
            </a:pPr>
            <a:r>
              <a:rPr lang="en-US" sz="2400">
                <a:solidFill>
                  <a:srgbClr val="001D4D"/>
                </a:solidFill>
              </a:rPr>
              <a:t>4. Data Structures</a:t>
            </a:r>
          </a:p>
          <a:p>
            <a:pPr marL="0" lvl="0" indent="-69850" rtl="0">
              <a:spcBef>
                <a:spcPts val="0"/>
              </a:spcBef>
              <a:buClr>
                <a:schemeClr val="dk1"/>
              </a:buClr>
              <a:buSzPct val="45833"/>
              <a:buFont typeface="Arial"/>
              <a:buNone/>
            </a:pPr>
            <a:r>
              <a:rPr lang="en-US" sz="2400">
                <a:solidFill>
                  <a:srgbClr val="001D4D"/>
                </a:solidFill>
              </a:rPr>
              <a:t>5. User Feedback and Progress</a:t>
            </a:r>
          </a:p>
          <a:p>
            <a:pPr lvl="0">
              <a:spcBef>
                <a:spcPts val="0"/>
              </a:spcBef>
              <a:buNone/>
            </a:pPr>
            <a:endParaRPr sz="2400"/>
          </a:p>
        </p:txBody>
      </p:sp>
      <p:sp>
        <p:nvSpPr>
          <p:cNvPr id="350" name="Shape 350"/>
          <p:cNvSpPr txBox="1"/>
          <p:nvPr/>
        </p:nvSpPr>
        <p:spPr>
          <a:xfrm>
            <a:off x="3359850" y="5754075"/>
            <a:ext cx="2349300" cy="233100"/>
          </a:xfrm>
          <a:prstGeom prst="rect">
            <a:avLst/>
          </a:prstGeom>
          <a:noFill/>
          <a:ln>
            <a:noFill/>
          </a:ln>
        </p:spPr>
        <p:txBody>
          <a:bodyPr lIns="91425" tIns="91425" rIns="91425" bIns="91425" anchor="t" anchorCtr="0">
            <a:noAutofit/>
          </a:bodyPr>
          <a:lstStyle/>
          <a:p>
            <a:pPr lvl="0" rtl="0">
              <a:spcBef>
                <a:spcPts val="0"/>
              </a:spcBef>
              <a:buNone/>
            </a:pPr>
            <a:r>
              <a:rPr lang="en-US" b="1"/>
              <a:t>User Interface Examples</a:t>
            </a:r>
          </a:p>
        </p:txBody>
      </p:sp>
      <p:pic>
        <p:nvPicPr>
          <p:cNvPr id="351" name="Shape 351"/>
          <p:cNvPicPr preferRelativeResize="0"/>
          <p:nvPr/>
        </p:nvPicPr>
        <p:blipFill rotWithShape="1">
          <a:blip r:embed="rId3">
            <a:alphaModFix/>
          </a:blip>
          <a:srcRect l="19850" t="2210" r="19995" b="18562"/>
          <a:stretch/>
        </p:blipFill>
        <p:spPr>
          <a:xfrm>
            <a:off x="424400" y="3877672"/>
            <a:ext cx="2430324" cy="1800449"/>
          </a:xfrm>
          <a:prstGeom prst="rect">
            <a:avLst/>
          </a:prstGeom>
          <a:ln>
            <a:noFill/>
          </a:ln>
          <a:effectLst>
            <a:outerShdw blurRad="292100" dist="139700" dir="2700000" algn="tl" rotWithShape="0">
              <a:srgbClr val="333333">
                <a:alpha val="65000"/>
              </a:srgbClr>
            </a:outerShdw>
          </a:effectLst>
        </p:spPr>
      </p:pic>
      <p:pic>
        <p:nvPicPr>
          <p:cNvPr id="352" name="Shape 352"/>
          <p:cNvPicPr preferRelativeResize="0"/>
          <p:nvPr/>
        </p:nvPicPr>
        <p:blipFill rotWithShape="1">
          <a:blip r:embed="rId4">
            <a:alphaModFix/>
          </a:blip>
          <a:srcRect l="19748" r="18500" b="22881"/>
          <a:stretch/>
        </p:blipFill>
        <p:spPr>
          <a:xfrm>
            <a:off x="3234675" y="3877672"/>
            <a:ext cx="2562901" cy="1800449"/>
          </a:xfrm>
          <a:prstGeom prst="rect">
            <a:avLst/>
          </a:prstGeom>
          <a:ln>
            <a:noFill/>
          </a:ln>
          <a:effectLst>
            <a:outerShdw blurRad="292100" dist="139700" dir="2700000" algn="tl" rotWithShape="0">
              <a:srgbClr val="333333">
                <a:alpha val="65000"/>
              </a:srgbClr>
            </a:outerShdw>
          </a:effectLst>
        </p:spPr>
      </p:pic>
      <p:pic>
        <p:nvPicPr>
          <p:cNvPr id="353" name="Shape 353"/>
          <p:cNvPicPr preferRelativeResize="0"/>
          <p:nvPr/>
        </p:nvPicPr>
        <p:blipFill rotWithShape="1">
          <a:blip r:embed="rId5">
            <a:alphaModFix/>
          </a:blip>
          <a:srcRect l="12083" r="10606"/>
          <a:stretch/>
        </p:blipFill>
        <p:spPr>
          <a:xfrm>
            <a:off x="6177499" y="3877675"/>
            <a:ext cx="2474549" cy="18004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779462" y="381000"/>
            <a:ext cx="7583400" cy="10446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a:solidFill>
                  <a:srgbClr val="001D4D"/>
                </a:solidFill>
              </a:rPr>
              <a:t>User Stor</a:t>
            </a:r>
            <a:r>
              <a:rPr lang="en-US" b="1"/>
              <a:t>y #1:</a:t>
            </a:r>
            <a:r>
              <a:rPr lang="en-US"/>
              <a:t> </a:t>
            </a:r>
            <a:r>
              <a:rPr lang="en-US" u="sng">
                <a:solidFill>
                  <a:srgbClr val="001D4D"/>
                </a:solidFill>
              </a:rPr>
              <a:t>Object Variables</a:t>
            </a:r>
          </a:p>
        </p:txBody>
      </p:sp>
      <p:sp>
        <p:nvSpPr>
          <p:cNvPr id="360" name="Shape 360"/>
          <p:cNvSpPr txBox="1">
            <a:spLocks noGrp="1"/>
          </p:cNvSpPr>
          <p:nvPr>
            <p:ph type="body" idx="1"/>
          </p:nvPr>
        </p:nvSpPr>
        <p:spPr>
          <a:xfrm>
            <a:off x="779475" y="1828800"/>
            <a:ext cx="7583400" cy="902100"/>
          </a:xfrm>
          <a:prstGeom prst="rect">
            <a:avLst/>
          </a:prstGeom>
          <a:noFill/>
          <a:ln>
            <a:noFill/>
          </a:ln>
        </p:spPr>
        <p:txBody>
          <a:bodyPr lIns="91425" tIns="45700" rIns="91425" bIns="45700" anchor="t" anchorCtr="0">
            <a:noAutofit/>
          </a:bodyPr>
          <a:lstStyle/>
          <a:p>
            <a:pPr marL="457200" lvl="0" indent="0" rtl="0">
              <a:spcBef>
                <a:spcPts val="0"/>
              </a:spcBef>
              <a:buNone/>
            </a:pPr>
            <a:r>
              <a:rPr lang="en-US" sz="1800" i="1">
                <a:solidFill>
                  <a:srgbClr val="001D4D"/>
                </a:solidFill>
              </a:rPr>
              <a:t>"As a user I want to be able to use gestures and gaze on visual representations of variables so that I know where my gaze is and make a selection on the 3D environment."</a:t>
            </a:r>
          </a:p>
        </p:txBody>
      </p:sp>
      <p:sp>
        <p:nvSpPr>
          <p:cNvPr id="361" name="Shape 361"/>
          <p:cNvSpPr txBox="1"/>
          <p:nvPr/>
        </p:nvSpPr>
        <p:spPr>
          <a:xfrm>
            <a:off x="2147650" y="5557400"/>
            <a:ext cx="23331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Object Variables Scene</a:t>
            </a:r>
          </a:p>
        </p:txBody>
      </p:sp>
      <p:pic>
        <p:nvPicPr>
          <p:cNvPr id="362" name="Shape 362"/>
          <p:cNvPicPr preferRelativeResize="0"/>
          <p:nvPr/>
        </p:nvPicPr>
        <p:blipFill>
          <a:blip r:embed="rId3">
            <a:alphaModFix/>
          </a:blip>
          <a:stretch>
            <a:fillRect/>
          </a:stretch>
        </p:blipFill>
        <p:spPr>
          <a:xfrm>
            <a:off x="733049" y="2991350"/>
            <a:ext cx="2371932" cy="2504400"/>
          </a:xfrm>
          <a:prstGeom prst="rect">
            <a:avLst/>
          </a:prstGeom>
          <a:ln>
            <a:noFill/>
          </a:ln>
          <a:effectLst>
            <a:outerShdw blurRad="292100" dist="139700" dir="2700000" algn="tl" rotWithShape="0">
              <a:srgbClr val="333333">
                <a:alpha val="65000"/>
              </a:srgbClr>
            </a:outerShdw>
          </a:effectLst>
        </p:spPr>
      </p:pic>
      <p:pic>
        <p:nvPicPr>
          <p:cNvPr id="363" name="Shape 363"/>
          <p:cNvPicPr preferRelativeResize="0"/>
          <p:nvPr/>
        </p:nvPicPr>
        <p:blipFill rotWithShape="1">
          <a:blip r:embed="rId4">
            <a:alphaModFix/>
          </a:blip>
          <a:srcRect l="18180" r="7370"/>
          <a:stretch/>
        </p:blipFill>
        <p:spPr>
          <a:xfrm>
            <a:off x="6327750" y="2991874"/>
            <a:ext cx="2186025" cy="2470774"/>
          </a:xfrm>
          <a:prstGeom prst="rect">
            <a:avLst/>
          </a:prstGeom>
          <a:ln>
            <a:noFill/>
          </a:ln>
          <a:effectLst>
            <a:outerShdw blurRad="292100" dist="139700" dir="2700000" algn="tl" rotWithShape="0">
              <a:srgbClr val="333333">
                <a:alpha val="65000"/>
              </a:srgbClr>
            </a:outerShdw>
          </a:effectLst>
        </p:spPr>
      </p:pic>
      <p:pic>
        <p:nvPicPr>
          <p:cNvPr id="364" name="Shape 364"/>
          <p:cNvPicPr preferRelativeResize="0"/>
          <p:nvPr/>
        </p:nvPicPr>
        <p:blipFill rotWithShape="1">
          <a:blip r:embed="rId5">
            <a:alphaModFix/>
          </a:blip>
          <a:srcRect l="14887" t="21519" r="11485"/>
          <a:stretch/>
        </p:blipFill>
        <p:spPr>
          <a:xfrm>
            <a:off x="3403500" y="2991874"/>
            <a:ext cx="2562993" cy="2504399"/>
          </a:xfrm>
          <a:prstGeom prst="rect">
            <a:avLst/>
          </a:prstGeom>
          <a:ln>
            <a:noFill/>
          </a:ln>
          <a:effectLst>
            <a:outerShdw blurRad="292100" dist="139700" dir="2700000" algn="tl" rotWithShape="0">
              <a:srgbClr val="333333">
                <a:alpha val="65000"/>
              </a:srgbClr>
            </a:outerShdw>
          </a:effectLst>
        </p:spPr>
      </p:pic>
      <p:sp>
        <p:nvSpPr>
          <p:cNvPr id="365" name="Shape 365"/>
          <p:cNvSpPr txBox="1"/>
          <p:nvPr/>
        </p:nvSpPr>
        <p:spPr>
          <a:xfrm>
            <a:off x="6310062" y="5557400"/>
            <a:ext cx="2333100" cy="317700"/>
          </a:xfrm>
          <a:prstGeom prst="rect">
            <a:avLst/>
          </a:prstGeom>
          <a:noFill/>
          <a:ln>
            <a:noFill/>
          </a:ln>
        </p:spPr>
        <p:txBody>
          <a:bodyPr lIns="91425" tIns="91425" rIns="91425" bIns="91425" anchor="ctr" anchorCtr="0">
            <a:noAutofit/>
          </a:bodyPr>
          <a:lstStyle/>
          <a:p>
            <a:pPr lvl="0" rtl="0">
              <a:spcBef>
                <a:spcPts val="0"/>
              </a:spcBef>
              <a:buNone/>
            </a:pPr>
            <a:r>
              <a:rPr lang="en-US" b="1">
                <a:solidFill>
                  <a:srgbClr val="001D4D"/>
                </a:solidFill>
                <a:latin typeface="Trebuchet MS"/>
                <a:ea typeface="Trebuchet MS"/>
                <a:cs typeface="Trebuchet MS"/>
                <a:sym typeface="Trebuchet MS"/>
              </a:rPr>
              <a:t>Variables Tutorial Scene</a:t>
            </a:r>
          </a:p>
        </p:txBody>
      </p:sp>
    </p:spTree>
  </p:cSld>
  <p:clrMapOvr>
    <a:masterClrMapping/>
  </p:clrMapOvr>
</p:sld>
</file>

<file path=ppt/theme/theme1.xml><?xml version="1.0" encoding="utf-8"?>
<a:theme xmlns:a="http://schemas.openxmlformats.org/drawingml/2006/main"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951</Words>
  <Application>Microsoft Macintosh PowerPoint</Application>
  <PresentationFormat>On-screen Show (4:3)</PresentationFormat>
  <Paragraphs>139</Paragraphs>
  <Slides>15</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Calibri</vt:lpstr>
      <vt:lpstr>Noto Sans Symbols</vt:lpstr>
      <vt:lpstr>Trebuchet MS</vt:lpstr>
      <vt:lpstr>Arial</vt:lpstr>
      <vt:lpstr>gold</vt:lpstr>
      <vt:lpstr>gold</vt:lpstr>
      <vt:lpstr>Hololens:  Augmented Reality using OOP Concepts  Team Member(s): Paola Jiron and Andres Chalela Product Owner(s): Francisco Ortega Instructor: Masoud Sadjadi Mentor: Francisco Ortega, Mohsen Taheri  School of Computing and Information Sciences Florida International University </vt:lpstr>
      <vt:lpstr>What is Augmented Reality?</vt:lpstr>
      <vt:lpstr>What is Augmented Reality?</vt:lpstr>
      <vt:lpstr>Development Process</vt:lpstr>
      <vt:lpstr>Requirements: Use Cases</vt:lpstr>
      <vt:lpstr>System Design: Architecture</vt:lpstr>
      <vt:lpstr>Minimal Class Diagram</vt:lpstr>
      <vt:lpstr>User Stories </vt:lpstr>
      <vt:lpstr>User Story #1: Object Variables</vt:lpstr>
      <vt:lpstr>User Story #2: Scenes</vt:lpstr>
      <vt:lpstr>User Story #3: Methods</vt:lpstr>
      <vt:lpstr>User Story #4: Data Structures</vt:lpstr>
      <vt:lpstr>User Story #5: Feedback &amp; Progress</vt:lpstr>
      <vt:lpstr>Testing</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Hololens:  Augmented Reality using OOP Concepts  Team Member(s): Paola Jiron and Andres Chalela Product Owner(s): Francisco Ortega Instructor: Masoud Sadjadi Mentor: Francisco Ortega, Mohsen Taheri  School of Computing and Information Sciences Florida International University </dc:title>
  <cp:lastModifiedBy>Microsoft Office User</cp:lastModifiedBy>
  <cp:revision>5</cp:revision>
  <dcterms:modified xsi:type="dcterms:W3CDTF">2017-04-17T20:45:21Z</dcterms:modified>
</cp:coreProperties>
</file>